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6"/>
  </p:notesMasterIdLst>
  <p:handoutMasterIdLst>
    <p:handoutMasterId r:id="rId47"/>
  </p:handoutMasterIdLst>
  <p:sldIdLst>
    <p:sldId id="422" r:id="rId2"/>
    <p:sldId id="967" r:id="rId3"/>
    <p:sldId id="424" r:id="rId4"/>
    <p:sldId id="425" r:id="rId5"/>
    <p:sldId id="975" r:id="rId6"/>
    <p:sldId id="974" r:id="rId7"/>
    <p:sldId id="976" r:id="rId8"/>
    <p:sldId id="395" r:id="rId9"/>
    <p:sldId id="421" r:id="rId10"/>
    <p:sldId id="973" r:id="rId11"/>
    <p:sldId id="406" r:id="rId12"/>
    <p:sldId id="296" r:id="rId13"/>
    <p:sldId id="401" r:id="rId14"/>
    <p:sldId id="338" r:id="rId15"/>
    <p:sldId id="340" r:id="rId16"/>
    <p:sldId id="341" r:id="rId17"/>
    <p:sldId id="408" r:id="rId18"/>
    <p:sldId id="409" r:id="rId19"/>
    <p:sldId id="410" r:id="rId20"/>
    <p:sldId id="966" r:id="rId21"/>
    <p:sldId id="411" r:id="rId22"/>
    <p:sldId id="412" r:id="rId23"/>
    <p:sldId id="413" r:id="rId24"/>
    <p:sldId id="423" r:id="rId25"/>
    <p:sldId id="297" r:id="rId26"/>
    <p:sldId id="298" r:id="rId27"/>
    <p:sldId id="299" r:id="rId28"/>
    <p:sldId id="301" r:id="rId29"/>
    <p:sldId id="357" r:id="rId30"/>
    <p:sldId id="414" r:id="rId31"/>
    <p:sldId id="305" r:id="rId32"/>
    <p:sldId id="343" r:id="rId33"/>
    <p:sldId id="342" r:id="rId34"/>
    <p:sldId id="415" r:id="rId35"/>
    <p:sldId id="358" r:id="rId36"/>
    <p:sldId id="359" r:id="rId37"/>
    <p:sldId id="360" r:id="rId38"/>
    <p:sldId id="377" r:id="rId39"/>
    <p:sldId id="378" r:id="rId40"/>
    <p:sldId id="379" r:id="rId41"/>
    <p:sldId id="968" r:id="rId42"/>
    <p:sldId id="969" r:id="rId43"/>
    <p:sldId id="954" r:id="rId44"/>
    <p:sldId id="971" r:id="rId4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300"/>
    <a:srgbClr val="6C9700"/>
    <a:srgbClr val="939200"/>
    <a:srgbClr val="AEE4FF"/>
    <a:srgbClr val="FFF7C6"/>
    <a:srgbClr val="00BA01"/>
    <a:srgbClr val="99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4A185DB-4346-4F3A-8AA8-95535C2168A3}" v="52" dt="2024-01-12T13:23:14.81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658"/>
    <p:restoredTop sz="97230" autoAdjust="0"/>
  </p:normalViewPr>
  <p:slideViewPr>
    <p:cSldViewPr snapToGrid="0" snapToObjects="1">
      <p:cViewPr varScale="1">
        <p:scale>
          <a:sx n="90" d="100"/>
          <a:sy n="90" d="100"/>
        </p:scale>
        <p:origin x="1099" y="41"/>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drews, Taylor" userId="4ba881cd-e7b6-4c55-ad3d-7d28a0220a0f" providerId="ADAL" clId="{54A185DB-4346-4F3A-8AA8-95535C2168A3}"/>
    <pc:docChg chg="undo redo custSel addSld delSld modSld sldOrd">
      <pc:chgData name="Andrews, Taylor" userId="4ba881cd-e7b6-4c55-ad3d-7d28a0220a0f" providerId="ADAL" clId="{54A185DB-4346-4F3A-8AA8-95535C2168A3}" dt="2024-01-12T13:24:10.064" v="6326" actId="20577"/>
      <pc:docMkLst>
        <pc:docMk/>
      </pc:docMkLst>
      <pc:sldChg chg="del">
        <pc:chgData name="Andrews, Taylor" userId="4ba881cd-e7b6-4c55-ad3d-7d28a0220a0f" providerId="ADAL" clId="{54A185DB-4346-4F3A-8AA8-95535C2168A3}" dt="2024-01-11T18:51:58.062" v="5726" actId="2696"/>
        <pc:sldMkLst>
          <pc:docMk/>
          <pc:sldMk cId="1004542257" sldId="289"/>
        </pc:sldMkLst>
      </pc:sldChg>
      <pc:sldChg chg="ord">
        <pc:chgData name="Andrews, Taylor" userId="4ba881cd-e7b6-4c55-ad3d-7d28a0220a0f" providerId="ADAL" clId="{54A185DB-4346-4F3A-8AA8-95535C2168A3}" dt="2024-01-11T01:02:53.971" v="4040"/>
        <pc:sldMkLst>
          <pc:docMk/>
          <pc:sldMk cId="1594970582" sldId="296"/>
        </pc:sldMkLst>
      </pc:sldChg>
      <pc:sldChg chg="modSp mod">
        <pc:chgData name="Andrews, Taylor" userId="4ba881cd-e7b6-4c55-ad3d-7d28a0220a0f" providerId="ADAL" clId="{54A185DB-4346-4F3A-8AA8-95535C2168A3}" dt="2024-01-11T01:00:44.689" v="3998" actId="20577"/>
        <pc:sldMkLst>
          <pc:docMk/>
          <pc:sldMk cId="2369250598" sldId="338"/>
        </pc:sldMkLst>
        <pc:spChg chg="mod">
          <ac:chgData name="Andrews, Taylor" userId="4ba881cd-e7b6-4c55-ad3d-7d28a0220a0f" providerId="ADAL" clId="{54A185DB-4346-4F3A-8AA8-95535C2168A3}" dt="2024-01-11T01:00:44.689" v="3998" actId="20577"/>
          <ac:spMkLst>
            <pc:docMk/>
            <pc:sldMk cId="2369250598" sldId="338"/>
            <ac:spMk id="3" creationId="{00000000-0000-0000-0000-000000000000}"/>
          </ac:spMkLst>
        </pc:spChg>
      </pc:sldChg>
      <pc:sldChg chg="del">
        <pc:chgData name="Andrews, Taylor" userId="4ba881cd-e7b6-4c55-ad3d-7d28a0220a0f" providerId="ADAL" clId="{54A185DB-4346-4F3A-8AA8-95535C2168A3}" dt="2024-01-11T01:00:05.308" v="3961" actId="47"/>
        <pc:sldMkLst>
          <pc:docMk/>
          <pc:sldMk cId="3201815601" sldId="346"/>
        </pc:sldMkLst>
      </pc:sldChg>
      <pc:sldChg chg="modSp mod">
        <pc:chgData name="Andrews, Taylor" userId="4ba881cd-e7b6-4c55-ad3d-7d28a0220a0f" providerId="ADAL" clId="{54A185DB-4346-4F3A-8AA8-95535C2168A3}" dt="2024-01-11T20:40:52.301" v="6153" actId="20577"/>
        <pc:sldMkLst>
          <pc:docMk/>
          <pc:sldMk cId="3568737069" sldId="358"/>
        </pc:sldMkLst>
        <pc:spChg chg="mod">
          <ac:chgData name="Andrews, Taylor" userId="4ba881cd-e7b6-4c55-ad3d-7d28a0220a0f" providerId="ADAL" clId="{54A185DB-4346-4F3A-8AA8-95535C2168A3}" dt="2024-01-11T20:40:52.301" v="6153" actId="20577"/>
          <ac:spMkLst>
            <pc:docMk/>
            <pc:sldMk cId="3568737069" sldId="358"/>
            <ac:spMk id="3" creationId="{00000000-0000-0000-0000-000000000000}"/>
          </ac:spMkLst>
        </pc:spChg>
      </pc:sldChg>
      <pc:sldChg chg="addSp modSp mod">
        <pc:chgData name="Andrews, Taylor" userId="4ba881cd-e7b6-4c55-ad3d-7d28a0220a0f" providerId="ADAL" clId="{54A185DB-4346-4F3A-8AA8-95535C2168A3}" dt="2024-01-12T00:42:25.388" v="6218" actId="14100"/>
        <pc:sldMkLst>
          <pc:docMk/>
          <pc:sldMk cId="2083833794" sldId="359"/>
        </pc:sldMkLst>
        <pc:spChg chg="add mod">
          <ac:chgData name="Andrews, Taylor" userId="4ba881cd-e7b6-4c55-ad3d-7d28a0220a0f" providerId="ADAL" clId="{54A185DB-4346-4F3A-8AA8-95535C2168A3}" dt="2024-01-12T00:41:55.763" v="6205" actId="1076"/>
          <ac:spMkLst>
            <pc:docMk/>
            <pc:sldMk cId="2083833794" sldId="359"/>
            <ac:spMk id="6" creationId="{6C46AA15-28F6-070F-1DE0-7416024AEDD4}"/>
          </ac:spMkLst>
        </pc:spChg>
        <pc:picChg chg="mod">
          <ac:chgData name="Andrews, Taylor" userId="4ba881cd-e7b6-4c55-ad3d-7d28a0220a0f" providerId="ADAL" clId="{54A185DB-4346-4F3A-8AA8-95535C2168A3}" dt="2024-01-12T00:42:08.897" v="6209" actId="1076"/>
          <ac:picMkLst>
            <pc:docMk/>
            <pc:sldMk cId="2083833794" sldId="359"/>
            <ac:picMk id="4" creationId="{00000000-0000-0000-0000-000000000000}"/>
          </ac:picMkLst>
        </pc:picChg>
        <pc:picChg chg="add mod">
          <ac:chgData name="Andrews, Taylor" userId="4ba881cd-e7b6-4c55-ad3d-7d28a0220a0f" providerId="ADAL" clId="{54A185DB-4346-4F3A-8AA8-95535C2168A3}" dt="2024-01-12T00:42:20.309" v="6215" actId="1076"/>
          <ac:picMkLst>
            <pc:docMk/>
            <pc:sldMk cId="2083833794" sldId="359"/>
            <ac:picMk id="5" creationId="{A61F355B-96B1-4927-D1BC-07C1070F0750}"/>
          </ac:picMkLst>
        </pc:picChg>
        <pc:picChg chg="add mod">
          <ac:chgData name="Andrews, Taylor" userId="4ba881cd-e7b6-4c55-ad3d-7d28a0220a0f" providerId="ADAL" clId="{54A185DB-4346-4F3A-8AA8-95535C2168A3}" dt="2024-01-12T00:42:25.388" v="6218" actId="14100"/>
          <ac:picMkLst>
            <pc:docMk/>
            <pc:sldMk cId="2083833794" sldId="359"/>
            <ac:picMk id="1026" creationId="{75E07B1B-B056-C154-D9B3-1D3F50B856F6}"/>
          </ac:picMkLst>
        </pc:picChg>
        <pc:picChg chg="add mod">
          <ac:chgData name="Andrews, Taylor" userId="4ba881cd-e7b6-4c55-ad3d-7d28a0220a0f" providerId="ADAL" clId="{54A185DB-4346-4F3A-8AA8-95535C2168A3}" dt="2024-01-12T00:42:21.543" v="6216" actId="1076"/>
          <ac:picMkLst>
            <pc:docMk/>
            <pc:sldMk cId="2083833794" sldId="359"/>
            <ac:picMk id="1028" creationId="{D2122DB3-E96A-C5E8-F686-393BEBE89530}"/>
          </ac:picMkLst>
        </pc:picChg>
        <pc:picChg chg="add">
          <ac:chgData name="Andrews, Taylor" userId="4ba881cd-e7b6-4c55-ad3d-7d28a0220a0f" providerId="ADAL" clId="{54A185DB-4346-4F3A-8AA8-95535C2168A3}" dt="2024-01-12T00:41:37.950" v="6177"/>
          <ac:picMkLst>
            <pc:docMk/>
            <pc:sldMk cId="2083833794" sldId="359"/>
            <ac:picMk id="1030" creationId="{C7AE0C04-E36E-FAF9-8038-4D806DADEB0D}"/>
          </ac:picMkLst>
        </pc:picChg>
      </pc:sldChg>
      <pc:sldChg chg="add del">
        <pc:chgData name="Andrews, Taylor" userId="4ba881cd-e7b6-4c55-ad3d-7d28a0220a0f" providerId="ADAL" clId="{54A185DB-4346-4F3A-8AA8-95535C2168A3}" dt="2024-01-11T01:02:32.634" v="4032" actId="47"/>
        <pc:sldMkLst>
          <pc:docMk/>
          <pc:sldMk cId="316457142" sldId="362"/>
        </pc:sldMkLst>
      </pc:sldChg>
      <pc:sldChg chg="add del">
        <pc:chgData name="Andrews, Taylor" userId="4ba881cd-e7b6-4c55-ad3d-7d28a0220a0f" providerId="ADAL" clId="{54A185DB-4346-4F3A-8AA8-95535C2168A3}" dt="2024-01-11T01:02:34.405" v="4034" actId="47"/>
        <pc:sldMkLst>
          <pc:docMk/>
          <pc:sldMk cId="3330072635" sldId="364"/>
        </pc:sldMkLst>
      </pc:sldChg>
      <pc:sldChg chg="add del">
        <pc:chgData name="Andrews, Taylor" userId="4ba881cd-e7b6-4c55-ad3d-7d28a0220a0f" providerId="ADAL" clId="{54A185DB-4346-4F3A-8AA8-95535C2168A3}" dt="2024-01-11T01:02:33.891" v="4033" actId="47"/>
        <pc:sldMkLst>
          <pc:docMk/>
          <pc:sldMk cId="202079981" sldId="388"/>
        </pc:sldMkLst>
      </pc:sldChg>
      <pc:sldChg chg="delSp modSp add del mod ord">
        <pc:chgData name="Andrews, Taylor" userId="4ba881cd-e7b6-4c55-ad3d-7d28a0220a0f" providerId="ADAL" clId="{54A185DB-4346-4F3A-8AA8-95535C2168A3}" dt="2024-01-12T01:24:29.639" v="6231" actId="20577"/>
        <pc:sldMkLst>
          <pc:docMk/>
          <pc:sldMk cId="1516458376" sldId="395"/>
        </pc:sldMkLst>
        <pc:spChg chg="mod">
          <ac:chgData name="Andrews, Taylor" userId="4ba881cd-e7b6-4c55-ad3d-7d28a0220a0f" providerId="ADAL" clId="{54A185DB-4346-4F3A-8AA8-95535C2168A3}" dt="2024-01-11T04:44:53.854" v="5711" actId="20577"/>
          <ac:spMkLst>
            <pc:docMk/>
            <pc:sldMk cId="1516458376" sldId="395"/>
            <ac:spMk id="2" creationId="{00000000-0000-0000-0000-000000000000}"/>
          </ac:spMkLst>
        </pc:spChg>
        <pc:spChg chg="mod">
          <ac:chgData name="Andrews, Taylor" userId="4ba881cd-e7b6-4c55-ad3d-7d28a0220a0f" providerId="ADAL" clId="{54A185DB-4346-4F3A-8AA8-95535C2168A3}" dt="2024-01-12T01:24:29.639" v="6231" actId="20577"/>
          <ac:spMkLst>
            <pc:docMk/>
            <pc:sldMk cId="1516458376" sldId="395"/>
            <ac:spMk id="3" creationId="{00000000-0000-0000-0000-000000000000}"/>
          </ac:spMkLst>
        </pc:spChg>
        <pc:picChg chg="del">
          <ac:chgData name="Andrews, Taylor" userId="4ba881cd-e7b6-4c55-ad3d-7d28a0220a0f" providerId="ADAL" clId="{54A185DB-4346-4F3A-8AA8-95535C2168A3}" dt="2024-01-08T22:10:40.627" v="2389" actId="478"/>
          <ac:picMkLst>
            <pc:docMk/>
            <pc:sldMk cId="1516458376" sldId="395"/>
            <ac:picMk id="6" creationId="{FA1044D5-6E5B-636B-6740-C09FC508A5FC}"/>
          </ac:picMkLst>
        </pc:picChg>
        <pc:picChg chg="del">
          <ac:chgData name="Andrews, Taylor" userId="4ba881cd-e7b6-4c55-ad3d-7d28a0220a0f" providerId="ADAL" clId="{54A185DB-4346-4F3A-8AA8-95535C2168A3}" dt="2024-01-08T22:10:41.627" v="2390" actId="478"/>
          <ac:picMkLst>
            <pc:docMk/>
            <pc:sldMk cId="1516458376" sldId="395"/>
            <ac:picMk id="9" creationId="{D5D0BE3A-B3A3-C195-AA6E-13F2A0DB2C56}"/>
          </ac:picMkLst>
        </pc:picChg>
      </pc:sldChg>
      <pc:sldChg chg="modSp mod">
        <pc:chgData name="Andrews, Taylor" userId="4ba881cd-e7b6-4c55-ad3d-7d28a0220a0f" providerId="ADAL" clId="{54A185DB-4346-4F3A-8AA8-95535C2168A3}" dt="2024-01-11T01:00:36.291" v="3987" actId="27636"/>
        <pc:sldMkLst>
          <pc:docMk/>
          <pc:sldMk cId="346226638" sldId="401"/>
        </pc:sldMkLst>
        <pc:spChg chg="mod">
          <ac:chgData name="Andrews, Taylor" userId="4ba881cd-e7b6-4c55-ad3d-7d28a0220a0f" providerId="ADAL" clId="{54A185DB-4346-4F3A-8AA8-95535C2168A3}" dt="2024-01-11T01:00:36.291" v="3987" actId="27636"/>
          <ac:spMkLst>
            <pc:docMk/>
            <pc:sldMk cId="346226638" sldId="401"/>
            <ac:spMk id="8" creationId="{00000000-0000-0000-0000-000000000000}"/>
          </ac:spMkLst>
        </pc:spChg>
      </pc:sldChg>
      <pc:sldChg chg="modSp mod">
        <pc:chgData name="Andrews, Taylor" userId="4ba881cd-e7b6-4c55-ad3d-7d28a0220a0f" providerId="ADAL" clId="{54A185DB-4346-4F3A-8AA8-95535C2168A3}" dt="2024-01-11T01:00:28.553" v="3979" actId="20577"/>
        <pc:sldMkLst>
          <pc:docMk/>
          <pc:sldMk cId="2494984879" sldId="406"/>
        </pc:sldMkLst>
        <pc:spChg chg="mod">
          <ac:chgData name="Andrews, Taylor" userId="4ba881cd-e7b6-4c55-ad3d-7d28a0220a0f" providerId="ADAL" clId="{54A185DB-4346-4F3A-8AA8-95535C2168A3}" dt="2024-01-11T01:00:28.553" v="3979" actId="20577"/>
          <ac:spMkLst>
            <pc:docMk/>
            <pc:sldMk cId="2494984879" sldId="406"/>
            <ac:spMk id="2" creationId="{00000000-0000-0000-0000-000000000000}"/>
          </ac:spMkLst>
        </pc:spChg>
      </pc:sldChg>
      <pc:sldChg chg="modSp mod">
        <pc:chgData name="Andrews, Taylor" userId="4ba881cd-e7b6-4c55-ad3d-7d28a0220a0f" providerId="ADAL" clId="{54A185DB-4346-4F3A-8AA8-95535C2168A3}" dt="2024-01-11T20:38:38.486" v="6081" actId="27636"/>
        <pc:sldMkLst>
          <pc:docMk/>
          <pc:sldMk cId="3535094187" sldId="408"/>
        </pc:sldMkLst>
        <pc:spChg chg="mod">
          <ac:chgData name="Andrews, Taylor" userId="4ba881cd-e7b6-4c55-ad3d-7d28a0220a0f" providerId="ADAL" clId="{54A185DB-4346-4F3A-8AA8-95535C2168A3}" dt="2024-01-11T20:38:38.486" v="6081" actId="27636"/>
          <ac:spMkLst>
            <pc:docMk/>
            <pc:sldMk cId="3535094187" sldId="408"/>
            <ac:spMk id="3" creationId="{00000000-0000-0000-0000-000000000000}"/>
          </ac:spMkLst>
        </pc:spChg>
      </pc:sldChg>
      <pc:sldChg chg="addSp delSp modSp add del mod">
        <pc:chgData name="Andrews, Taylor" userId="4ba881cd-e7b6-4c55-ad3d-7d28a0220a0f" providerId="ADAL" clId="{54A185DB-4346-4F3A-8AA8-95535C2168A3}" dt="2024-01-11T01:03:13.487" v="4041" actId="2696"/>
        <pc:sldMkLst>
          <pc:docMk/>
          <pc:sldMk cId="2051117136" sldId="416"/>
        </pc:sldMkLst>
        <pc:spChg chg="add del mod">
          <ac:chgData name="Andrews, Taylor" userId="4ba881cd-e7b6-4c55-ad3d-7d28a0220a0f" providerId="ADAL" clId="{54A185DB-4346-4F3A-8AA8-95535C2168A3}" dt="2024-01-11T01:02:27.289" v="4030"/>
          <ac:spMkLst>
            <pc:docMk/>
            <pc:sldMk cId="2051117136" sldId="416"/>
            <ac:spMk id="4" creationId="{F4239D99-83BC-1DEC-30E6-CC0278E5A4A9}"/>
          </ac:spMkLst>
        </pc:spChg>
      </pc:sldChg>
      <pc:sldChg chg="modSp mod ord">
        <pc:chgData name="Andrews, Taylor" userId="4ba881cd-e7b6-4c55-ad3d-7d28a0220a0f" providerId="ADAL" clId="{54A185DB-4346-4F3A-8AA8-95535C2168A3}" dt="2024-01-11T20:24:04.638" v="5988" actId="20577"/>
        <pc:sldMkLst>
          <pc:docMk/>
          <pc:sldMk cId="2121734389" sldId="421"/>
        </pc:sldMkLst>
        <pc:spChg chg="mod">
          <ac:chgData name="Andrews, Taylor" userId="4ba881cd-e7b6-4c55-ad3d-7d28a0220a0f" providerId="ADAL" clId="{54A185DB-4346-4F3A-8AA8-95535C2168A3}" dt="2024-01-11T19:30:41.580" v="5966" actId="20577"/>
          <ac:spMkLst>
            <pc:docMk/>
            <pc:sldMk cId="2121734389" sldId="421"/>
            <ac:spMk id="2" creationId="{00000000-0000-0000-0000-000000000000}"/>
          </ac:spMkLst>
        </pc:spChg>
        <pc:spChg chg="mod">
          <ac:chgData name="Andrews, Taylor" userId="4ba881cd-e7b6-4c55-ad3d-7d28a0220a0f" providerId="ADAL" clId="{54A185DB-4346-4F3A-8AA8-95535C2168A3}" dt="2024-01-11T20:24:04.638" v="5988" actId="20577"/>
          <ac:spMkLst>
            <pc:docMk/>
            <pc:sldMk cId="2121734389" sldId="421"/>
            <ac:spMk id="3" creationId="{00000000-0000-0000-0000-000000000000}"/>
          </ac:spMkLst>
        </pc:spChg>
      </pc:sldChg>
      <pc:sldChg chg="modSp mod">
        <pc:chgData name="Andrews, Taylor" userId="4ba881cd-e7b6-4c55-ad3d-7d28a0220a0f" providerId="ADAL" clId="{54A185DB-4346-4F3A-8AA8-95535C2168A3}" dt="2024-01-08T21:40:59.216" v="45" actId="20577"/>
        <pc:sldMkLst>
          <pc:docMk/>
          <pc:sldMk cId="1711438230" sldId="422"/>
        </pc:sldMkLst>
        <pc:spChg chg="mod">
          <ac:chgData name="Andrews, Taylor" userId="4ba881cd-e7b6-4c55-ad3d-7d28a0220a0f" providerId="ADAL" clId="{54A185DB-4346-4F3A-8AA8-95535C2168A3}" dt="2024-01-08T21:40:59.216" v="45" actId="20577"/>
          <ac:spMkLst>
            <pc:docMk/>
            <pc:sldMk cId="1711438230" sldId="422"/>
            <ac:spMk id="3" creationId="{00000000-0000-0000-0000-000000000000}"/>
          </ac:spMkLst>
        </pc:spChg>
      </pc:sldChg>
      <pc:sldChg chg="addSp delSp modSp mod">
        <pc:chgData name="Andrews, Taylor" userId="4ba881cd-e7b6-4c55-ad3d-7d28a0220a0f" providerId="ADAL" clId="{54A185DB-4346-4F3A-8AA8-95535C2168A3}" dt="2024-01-11T01:27:50.028" v="4728" actId="20577"/>
        <pc:sldMkLst>
          <pc:docMk/>
          <pc:sldMk cId="2858586981" sldId="424"/>
        </pc:sldMkLst>
        <pc:spChg chg="mod">
          <ac:chgData name="Andrews, Taylor" userId="4ba881cd-e7b6-4c55-ad3d-7d28a0220a0f" providerId="ADAL" clId="{54A185DB-4346-4F3A-8AA8-95535C2168A3}" dt="2024-01-11T01:27:50.028" v="4728" actId="20577"/>
          <ac:spMkLst>
            <pc:docMk/>
            <pc:sldMk cId="2858586981" sldId="424"/>
            <ac:spMk id="3" creationId="{00000000-0000-0000-0000-000000000000}"/>
          </ac:spMkLst>
        </pc:spChg>
        <pc:picChg chg="del">
          <ac:chgData name="Andrews, Taylor" userId="4ba881cd-e7b6-4c55-ad3d-7d28a0220a0f" providerId="ADAL" clId="{54A185DB-4346-4F3A-8AA8-95535C2168A3}" dt="2024-01-08T21:45:50.198" v="448" actId="478"/>
          <ac:picMkLst>
            <pc:docMk/>
            <pc:sldMk cId="2858586981" sldId="424"/>
            <ac:picMk id="6" creationId="{00000000-0000-0000-0000-000000000000}"/>
          </ac:picMkLst>
        </pc:picChg>
        <pc:picChg chg="mod">
          <ac:chgData name="Andrews, Taylor" userId="4ba881cd-e7b6-4c55-ad3d-7d28a0220a0f" providerId="ADAL" clId="{54A185DB-4346-4F3A-8AA8-95535C2168A3}" dt="2024-01-08T21:45:51.564" v="449" actId="1076"/>
          <ac:picMkLst>
            <pc:docMk/>
            <pc:sldMk cId="2858586981" sldId="424"/>
            <ac:picMk id="7" creationId="{00000000-0000-0000-0000-000000000000}"/>
          </ac:picMkLst>
        </pc:picChg>
        <pc:picChg chg="del">
          <ac:chgData name="Andrews, Taylor" userId="4ba881cd-e7b6-4c55-ad3d-7d28a0220a0f" providerId="ADAL" clId="{54A185DB-4346-4F3A-8AA8-95535C2168A3}" dt="2024-01-08T21:45:49.614" v="447" actId="478"/>
          <ac:picMkLst>
            <pc:docMk/>
            <pc:sldMk cId="2858586981" sldId="424"/>
            <ac:picMk id="8" creationId="{00000000-0000-0000-0000-000000000000}"/>
          </ac:picMkLst>
        </pc:picChg>
        <pc:picChg chg="del">
          <ac:chgData name="Andrews, Taylor" userId="4ba881cd-e7b6-4c55-ad3d-7d28a0220a0f" providerId="ADAL" clId="{54A185DB-4346-4F3A-8AA8-95535C2168A3}" dt="2024-01-08T21:45:48.866" v="446" actId="478"/>
          <ac:picMkLst>
            <pc:docMk/>
            <pc:sldMk cId="2858586981" sldId="424"/>
            <ac:picMk id="9" creationId="{00000000-0000-0000-0000-000000000000}"/>
          </ac:picMkLst>
        </pc:picChg>
        <pc:picChg chg="add mod">
          <ac:chgData name="Andrews, Taylor" userId="4ba881cd-e7b6-4c55-ad3d-7d28a0220a0f" providerId="ADAL" clId="{54A185DB-4346-4F3A-8AA8-95535C2168A3}" dt="2024-01-08T21:54:03.296" v="1318" actId="1076"/>
          <ac:picMkLst>
            <pc:docMk/>
            <pc:sldMk cId="2858586981" sldId="424"/>
            <ac:picMk id="10" creationId="{8B4D46DF-D4EC-6500-BDA3-A2FBF501D28F}"/>
          </ac:picMkLst>
        </pc:picChg>
        <pc:picChg chg="add mod">
          <ac:chgData name="Andrews, Taylor" userId="4ba881cd-e7b6-4c55-ad3d-7d28a0220a0f" providerId="ADAL" clId="{54A185DB-4346-4F3A-8AA8-95535C2168A3}" dt="2024-01-08T21:53:58.148" v="1316" actId="14100"/>
          <ac:picMkLst>
            <pc:docMk/>
            <pc:sldMk cId="2858586981" sldId="424"/>
            <ac:picMk id="12" creationId="{DFACE549-43C3-3E54-FAC5-F3CD5CE07235}"/>
          </ac:picMkLst>
        </pc:picChg>
      </pc:sldChg>
      <pc:sldChg chg="delSp modSp mod">
        <pc:chgData name="Andrews, Taylor" userId="4ba881cd-e7b6-4c55-ad3d-7d28a0220a0f" providerId="ADAL" clId="{54A185DB-4346-4F3A-8AA8-95535C2168A3}" dt="2024-01-11T20:22:36.370" v="5969" actId="255"/>
        <pc:sldMkLst>
          <pc:docMk/>
          <pc:sldMk cId="3652391845" sldId="425"/>
        </pc:sldMkLst>
        <pc:spChg chg="mod">
          <ac:chgData name="Andrews, Taylor" userId="4ba881cd-e7b6-4c55-ad3d-7d28a0220a0f" providerId="ADAL" clId="{54A185DB-4346-4F3A-8AA8-95535C2168A3}" dt="2024-01-11T01:08:25.224" v="4511" actId="20577"/>
          <ac:spMkLst>
            <pc:docMk/>
            <pc:sldMk cId="3652391845" sldId="425"/>
            <ac:spMk id="2" creationId="{00000000-0000-0000-0000-000000000000}"/>
          </ac:spMkLst>
        </pc:spChg>
        <pc:spChg chg="mod">
          <ac:chgData name="Andrews, Taylor" userId="4ba881cd-e7b6-4c55-ad3d-7d28a0220a0f" providerId="ADAL" clId="{54A185DB-4346-4F3A-8AA8-95535C2168A3}" dt="2024-01-11T20:22:36.370" v="5969" actId="255"/>
          <ac:spMkLst>
            <pc:docMk/>
            <pc:sldMk cId="3652391845" sldId="425"/>
            <ac:spMk id="3" creationId="{00000000-0000-0000-0000-000000000000}"/>
          </ac:spMkLst>
        </pc:spChg>
        <pc:picChg chg="del">
          <ac:chgData name="Andrews, Taylor" userId="4ba881cd-e7b6-4c55-ad3d-7d28a0220a0f" providerId="ADAL" clId="{54A185DB-4346-4F3A-8AA8-95535C2168A3}" dt="2024-01-08T21:55:26.755" v="1403" actId="478"/>
          <ac:picMkLst>
            <pc:docMk/>
            <pc:sldMk cId="3652391845" sldId="425"/>
            <ac:picMk id="4" creationId="{00000000-0000-0000-0000-000000000000}"/>
          </ac:picMkLst>
        </pc:picChg>
        <pc:picChg chg="del">
          <ac:chgData name="Andrews, Taylor" userId="4ba881cd-e7b6-4c55-ad3d-7d28a0220a0f" providerId="ADAL" clId="{54A185DB-4346-4F3A-8AA8-95535C2168A3}" dt="2024-01-08T21:55:27.615" v="1404" actId="478"/>
          <ac:picMkLst>
            <pc:docMk/>
            <pc:sldMk cId="3652391845" sldId="425"/>
            <ac:picMk id="7" creationId="{00000000-0000-0000-0000-000000000000}"/>
          </ac:picMkLst>
        </pc:picChg>
      </pc:sldChg>
      <pc:sldChg chg="add del">
        <pc:chgData name="Andrews, Taylor" userId="4ba881cd-e7b6-4c55-ad3d-7d28a0220a0f" providerId="ADAL" clId="{54A185DB-4346-4F3A-8AA8-95535C2168A3}" dt="2024-01-11T01:02:30.152" v="4031" actId="47"/>
        <pc:sldMkLst>
          <pc:docMk/>
          <pc:sldMk cId="1173524360" sldId="426"/>
        </pc:sldMkLst>
      </pc:sldChg>
      <pc:sldChg chg="modSp mod">
        <pc:chgData name="Andrews, Taylor" userId="4ba881cd-e7b6-4c55-ad3d-7d28a0220a0f" providerId="ADAL" clId="{54A185DB-4346-4F3A-8AA8-95535C2168A3}" dt="2024-01-08T22:00:59.956" v="2127" actId="20577"/>
        <pc:sldMkLst>
          <pc:docMk/>
          <pc:sldMk cId="1970322522" sldId="967"/>
        </pc:sldMkLst>
        <pc:spChg chg="mod">
          <ac:chgData name="Andrews, Taylor" userId="4ba881cd-e7b6-4c55-ad3d-7d28a0220a0f" providerId="ADAL" clId="{54A185DB-4346-4F3A-8AA8-95535C2168A3}" dt="2024-01-08T21:41:53.244" v="62" actId="20577"/>
          <ac:spMkLst>
            <pc:docMk/>
            <pc:sldMk cId="1970322522" sldId="967"/>
            <ac:spMk id="6" creationId="{DC743A9F-94F5-E149-9760-5E61F711AB0C}"/>
          </ac:spMkLst>
        </pc:spChg>
        <pc:spChg chg="mod">
          <ac:chgData name="Andrews, Taylor" userId="4ba881cd-e7b6-4c55-ad3d-7d28a0220a0f" providerId="ADAL" clId="{54A185DB-4346-4F3A-8AA8-95535C2168A3}" dt="2024-01-08T22:00:59.956" v="2127" actId="20577"/>
          <ac:spMkLst>
            <pc:docMk/>
            <pc:sldMk cId="1970322522" sldId="967"/>
            <ac:spMk id="7" creationId="{D1F2EAA6-997E-CA41-8935-F9BBFDF68BF4}"/>
          </ac:spMkLst>
        </pc:spChg>
      </pc:sldChg>
      <pc:sldChg chg="modSp">
        <pc:chgData name="Andrews, Taylor" userId="4ba881cd-e7b6-4c55-ad3d-7d28a0220a0f" providerId="ADAL" clId="{54A185DB-4346-4F3A-8AA8-95535C2168A3}" dt="2024-01-11T03:18:03.861" v="5559" actId="20577"/>
        <pc:sldMkLst>
          <pc:docMk/>
          <pc:sldMk cId="3188993369" sldId="969"/>
        </pc:sldMkLst>
        <pc:spChg chg="mod">
          <ac:chgData name="Andrews, Taylor" userId="4ba881cd-e7b6-4c55-ad3d-7d28a0220a0f" providerId="ADAL" clId="{54A185DB-4346-4F3A-8AA8-95535C2168A3}" dt="2024-01-11T03:18:03.861" v="5559" actId="20577"/>
          <ac:spMkLst>
            <pc:docMk/>
            <pc:sldMk cId="3188993369" sldId="969"/>
            <ac:spMk id="3" creationId="{BFEF9E23-18A8-8741-A215-67B3138F9986}"/>
          </ac:spMkLst>
        </pc:spChg>
      </pc:sldChg>
      <pc:sldChg chg="del">
        <pc:chgData name="Andrews, Taylor" userId="4ba881cd-e7b6-4c55-ad3d-7d28a0220a0f" providerId="ADAL" clId="{54A185DB-4346-4F3A-8AA8-95535C2168A3}" dt="2024-01-08T22:10:03.041" v="2386" actId="47"/>
        <pc:sldMkLst>
          <pc:docMk/>
          <pc:sldMk cId="914572216" sldId="970"/>
        </pc:sldMkLst>
      </pc:sldChg>
      <pc:sldChg chg="modSp mod">
        <pc:chgData name="Andrews, Taylor" userId="4ba881cd-e7b6-4c55-ad3d-7d28a0220a0f" providerId="ADAL" clId="{54A185DB-4346-4F3A-8AA8-95535C2168A3}" dt="2024-01-11T03:17:34.012" v="5554" actId="20577"/>
        <pc:sldMkLst>
          <pc:docMk/>
          <pc:sldMk cId="2674353218" sldId="971"/>
        </pc:sldMkLst>
        <pc:spChg chg="mod">
          <ac:chgData name="Andrews, Taylor" userId="4ba881cd-e7b6-4c55-ad3d-7d28a0220a0f" providerId="ADAL" clId="{54A185DB-4346-4F3A-8AA8-95535C2168A3}" dt="2024-01-11T03:17:34.012" v="5554" actId="20577"/>
          <ac:spMkLst>
            <pc:docMk/>
            <pc:sldMk cId="2674353218" sldId="971"/>
            <ac:spMk id="3" creationId="{8AA6E026-1475-40C1-6126-1624023D293D}"/>
          </ac:spMkLst>
        </pc:spChg>
      </pc:sldChg>
      <pc:sldChg chg="modSp del mod ord">
        <pc:chgData name="Andrews, Taylor" userId="4ba881cd-e7b6-4c55-ad3d-7d28a0220a0f" providerId="ADAL" clId="{54A185DB-4346-4F3A-8AA8-95535C2168A3}" dt="2024-01-11T18:53:00.834" v="5728" actId="47"/>
        <pc:sldMkLst>
          <pc:docMk/>
          <pc:sldMk cId="1508760250" sldId="972"/>
        </pc:sldMkLst>
        <pc:spChg chg="mod">
          <ac:chgData name="Andrews, Taylor" userId="4ba881cd-e7b6-4c55-ad3d-7d28a0220a0f" providerId="ADAL" clId="{54A185DB-4346-4F3A-8AA8-95535C2168A3}" dt="2024-01-11T18:52:25.325" v="5727" actId="20577"/>
          <ac:spMkLst>
            <pc:docMk/>
            <pc:sldMk cId="1508760250" sldId="972"/>
            <ac:spMk id="2" creationId="{985B327E-493E-72DE-EFC4-8516D8AFFAE6}"/>
          </ac:spMkLst>
        </pc:spChg>
        <pc:spChg chg="mod">
          <ac:chgData name="Andrews, Taylor" userId="4ba881cd-e7b6-4c55-ad3d-7d28a0220a0f" providerId="ADAL" clId="{54A185DB-4346-4F3A-8AA8-95535C2168A3}" dt="2024-01-11T03:52:10.245" v="5637" actId="20577"/>
          <ac:spMkLst>
            <pc:docMk/>
            <pc:sldMk cId="1508760250" sldId="972"/>
            <ac:spMk id="3" creationId="{2194BF64-C444-B8D2-0DF8-58B3BE03947A}"/>
          </ac:spMkLst>
        </pc:spChg>
      </pc:sldChg>
      <pc:sldChg chg="modSp mod ord">
        <pc:chgData name="Andrews, Taylor" userId="4ba881cd-e7b6-4c55-ad3d-7d28a0220a0f" providerId="ADAL" clId="{54A185DB-4346-4F3A-8AA8-95535C2168A3}" dt="2024-01-11T20:29:37.848" v="5996" actId="20577"/>
        <pc:sldMkLst>
          <pc:docMk/>
          <pc:sldMk cId="1675865293" sldId="973"/>
        </pc:sldMkLst>
        <pc:spChg chg="mod">
          <ac:chgData name="Andrews, Taylor" userId="4ba881cd-e7b6-4c55-ad3d-7d28a0220a0f" providerId="ADAL" clId="{54A185DB-4346-4F3A-8AA8-95535C2168A3}" dt="2024-01-11T20:29:37.848" v="5996" actId="20577"/>
          <ac:spMkLst>
            <pc:docMk/>
            <pc:sldMk cId="1675865293" sldId="973"/>
            <ac:spMk id="3" creationId="{BB300397-96AB-6C80-16A3-4ED1ACEDDF5B}"/>
          </ac:spMkLst>
        </pc:spChg>
      </pc:sldChg>
      <pc:sldChg chg="addSp delSp modSp new mod ord">
        <pc:chgData name="Andrews, Taylor" userId="4ba881cd-e7b6-4c55-ad3d-7d28a0220a0f" providerId="ADAL" clId="{54A185DB-4346-4F3A-8AA8-95535C2168A3}" dt="2024-01-11T20:31:46.353" v="6031" actId="20577"/>
        <pc:sldMkLst>
          <pc:docMk/>
          <pc:sldMk cId="3918246044" sldId="974"/>
        </pc:sldMkLst>
        <pc:spChg chg="mod">
          <ac:chgData name="Andrews, Taylor" userId="4ba881cd-e7b6-4c55-ad3d-7d28a0220a0f" providerId="ADAL" clId="{54A185DB-4346-4F3A-8AA8-95535C2168A3}" dt="2024-01-11T01:08:51.197" v="4531" actId="313"/>
          <ac:spMkLst>
            <pc:docMk/>
            <pc:sldMk cId="3918246044" sldId="974"/>
            <ac:spMk id="2" creationId="{5F33EE12-FA3D-2921-78B6-D2A41DA0F538}"/>
          </ac:spMkLst>
        </pc:spChg>
        <pc:spChg chg="mod">
          <ac:chgData name="Andrews, Taylor" userId="4ba881cd-e7b6-4c55-ad3d-7d28a0220a0f" providerId="ADAL" clId="{54A185DB-4346-4F3A-8AA8-95535C2168A3}" dt="2024-01-11T20:31:46.353" v="6031" actId="20577"/>
          <ac:spMkLst>
            <pc:docMk/>
            <pc:sldMk cId="3918246044" sldId="974"/>
            <ac:spMk id="3" creationId="{1173EBCD-79E6-5A1A-1E6C-9ED237B71AAE}"/>
          </ac:spMkLst>
        </pc:spChg>
        <pc:picChg chg="add del mod">
          <ac:chgData name="Andrews, Taylor" userId="4ba881cd-e7b6-4c55-ad3d-7d28a0220a0f" providerId="ADAL" clId="{54A185DB-4346-4F3A-8AA8-95535C2168A3}" dt="2024-01-11T00:41:24.821" v="3376" actId="21"/>
          <ac:picMkLst>
            <pc:docMk/>
            <pc:sldMk cId="3918246044" sldId="974"/>
            <ac:picMk id="6" creationId="{3A2C0EF6-C942-AB04-09BF-550FC1D2EB73}"/>
          </ac:picMkLst>
        </pc:picChg>
        <pc:picChg chg="add mod">
          <ac:chgData name="Andrews, Taylor" userId="4ba881cd-e7b6-4c55-ad3d-7d28a0220a0f" providerId="ADAL" clId="{54A185DB-4346-4F3A-8AA8-95535C2168A3}" dt="2024-01-11T00:54:12.697" v="3934" actId="14100"/>
          <ac:picMkLst>
            <pc:docMk/>
            <pc:sldMk cId="3918246044" sldId="974"/>
            <ac:picMk id="8" creationId="{2180AA8E-F886-C06C-5C70-2A6214CC7519}"/>
          </ac:picMkLst>
        </pc:picChg>
        <pc:picChg chg="add mod ord">
          <ac:chgData name="Andrews, Taylor" userId="4ba881cd-e7b6-4c55-ad3d-7d28a0220a0f" providerId="ADAL" clId="{54A185DB-4346-4F3A-8AA8-95535C2168A3}" dt="2024-01-11T04:44:24.272" v="5666" actId="1076"/>
          <ac:picMkLst>
            <pc:docMk/>
            <pc:sldMk cId="3918246044" sldId="974"/>
            <ac:picMk id="10" creationId="{847B5767-7A49-0B66-9090-79FA8A122252}"/>
          </ac:picMkLst>
        </pc:picChg>
        <pc:picChg chg="add mod">
          <ac:chgData name="Andrews, Taylor" userId="4ba881cd-e7b6-4c55-ad3d-7d28a0220a0f" providerId="ADAL" clId="{54A185DB-4346-4F3A-8AA8-95535C2168A3}" dt="2024-01-11T00:54:47.376" v="3946" actId="1076"/>
          <ac:picMkLst>
            <pc:docMk/>
            <pc:sldMk cId="3918246044" sldId="974"/>
            <ac:picMk id="12" creationId="{41143B6A-8255-E9CA-2C5C-53D3A8A42B96}"/>
          </ac:picMkLst>
        </pc:picChg>
        <pc:picChg chg="add mod">
          <ac:chgData name="Andrews, Taylor" userId="4ba881cd-e7b6-4c55-ad3d-7d28a0220a0f" providerId="ADAL" clId="{54A185DB-4346-4F3A-8AA8-95535C2168A3}" dt="2024-01-11T00:54:54.516" v="3947" actId="1076"/>
          <ac:picMkLst>
            <pc:docMk/>
            <pc:sldMk cId="3918246044" sldId="974"/>
            <ac:picMk id="14" creationId="{487996F7-028B-EAE4-CB33-EA1E0FE1DA7F}"/>
          </ac:picMkLst>
        </pc:picChg>
      </pc:sldChg>
      <pc:sldChg chg="addSp modSp add mod">
        <pc:chgData name="Andrews, Taylor" userId="4ba881cd-e7b6-4c55-ad3d-7d28a0220a0f" providerId="ADAL" clId="{54A185DB-4346-4F3A-8AA8-95535C2168A3}" dt="2024-01-11T19:10:55.600" v="5941" actId="313"/>
        <pc:sldMkLst>
          <pc:docMk/>
          <pc:sldMk cId="3338358737" sldId="975"/>
        </pc:sldMkLst>
        <pc:spChg chg="mod">
          <ac:chgData name="Andrews, Taylor" userId="4ba881cd-e7b6-4c55-ad3d-7d28a0220a0f" providerId="ADAL" clId="{54A185DB-4346-4F3A-8AA8-95535C2168A3}" dt="2024-01-11T01:08:39.838" v="4524" actId="313"/>
          <ac:spMkLst>
            <pc:docMk/>
            <pc:sldMk cId="3338358737" sldId="975"/>
            <ac:spMk id="2" creationId="{5F33EE12-FA3D-2921-78B6-D2A41DA0F538}"/>
          </ac:spMkLst>
        </pc:spChg>
        <pc:spChg chg="mod">
          <ac:chgData name="Andrews, Taylor" userId="4ba881cd-e7b6-4c55-ad3d-7d28a0220a0f" providerId="ADAL" clId="{54A185DB-4346-4F3A-8AA8-95535C2168A3}" dt="2024-01-11T19:10:55.600" v="5941" actId="313"/>
          <ac:spMkLst>
            <pc:docMk/>
            <pc:sldMk cId="3338358737" sldId="975"/>
            <ac:spMk id="3" creationId="{1173EBCD-79E6-5A1A-1E6C-9ED237B71AAE}"/>
          </ac:spMkLst>
        </pc:spChg>
        <pc:picChg chg="add mod">
          <ac:chgData name="Andrews, Taylor" userId="4ba881cd-e7b6-4c55-ad3d-7d28a0220a0f" providerId="ADAL" clId="{54A185DB-4346-4F3A-8AA8-95535C2168A3}" dt="2024-01-11T00:50:12.370" v="3733" actId="1076"/>
          <ac:picMkLst>
            <pc:docMk/>
            <pc:sldMk cId="3338358737" sldId="975"/>
            <ac:picMk id="6" creationId="{3A2C0EF6-C942-AB04-09BF-550FC1D2EB73}"/>
          </ac:picMkLst>
        </pc:picChg>
        <pc:picChg chg="add mod">
          <ac:chgData name="Andrews, Taylor" userId="4ba881cd-e7b6-4c55-ad3d-7d28a0220a0f" providerId="ADAL" clId="{54A185DB-4346-4F3A-8AA8-95535C2168A3}" dt="2024-01-11T00:50:13.423" v="3734" actId="1076"/>
          <ac:picMkLst>
            <pc:docMk/>
            <pc:sldMk cId="3338358737" sldId="975"/>
            <ac:picMk id="7" creationId="{5687DCB4-5AF1-82F0-7974-DDDCC4AB22B0}"/>
          </ac:picMkLst>
        </pc:picChg>
        <pc:picChg chg="add mod modCrop">
          <ac:chgData name="Andrews, Taylor" userId="4ba881cd-e7b6-4c55-ad3d-7d28a0220a0f" providerId="ADAL" clId="{54A185DB-4346-4F3A-8AA8-95535C2168A3}" dt="2024-01-11T00:50:18.018" v="3736" actId="1076"/>
          <ac:picMkLst>
            <pc:docMk/>
            <pc:sldMk cId="3338358737" sldId="975"/>
            <ac:picMk id="9" creationId="{6F0E6AC3-2378-EC4E-748E-C0830C791E2F}"/>
          </ac:picMkLst>
        </pc:picChg>
        <pc:picChg chg="add mod">
          <ac:chgData name="Andrews, Taylor" userId="4ba881cd-e7b6-4c55-ad3d-7d28a0220a0f" providerId="ADAL" clId="{54A185DB-4346-4F3A-8AA8-95535C2168A3}" dt="2024-01-11T00:50:15.808" v="3735" actId="1076"/>
          <ac:picMkLst>
            <pc:docMk/>
            <pc:sldMk cId="3338358737" sldId="975"/>
            <ac:picMk id="11" creationId="{03A14C27-40DF-05BA-FFC1-56B95DCB1FF5}"/>
          </ac:picMkLst>
        </pc:picChg>
      </pc:sldChg>
      <pc:sldChg chg="addSp modSp new mod">
        <pc:chgData name="Andrews, Taylor" userId="4ba881cd-e7b6-4c55-ad3d-7d28a0220a0f" providerId="ADAL" clId="{54A185DB-4346-4F3A-8AA8-95535C2168A3}" dt="2024-01-12T13:24:10.064" v="6326" actId="20577"/>
        <pc:sldMkLst>
          <pc:docMk/>
          <pc:sldMk cId="1774980421" sldId="976"/>
        </pc:sldMkLst>
        <pc:spChg chg="mod">
          <ac:chgData name="Andrews, Taylor" userId="4ba881cd-e7b6-4c55-ad3d-7d28a0220a0f" providerId="ADAL" clId="{54A185DB-4346-4F3A-8AA8-95535C2168A3}" dt="2024-01-12T13:24:10.064" v="6326" actId="20577"/>
          <ac:spMkLst>
            <pc:docMk/>
            <pc:sldMk cId="1774980421" sldId="976"/>
            <ac:spMk id="2" creationId="{BBCDEE7D-1601-32A8-0005-12CA68D3AD4F}"/>
          </ac:spMkLst>
        </pc:spChg>
        <pc:spChg chg="mod">
          <ac:chgData name="Andrews, Taylor" userId="4ba881cd-e7b6-4c55-ad3d-7d28a0220a0f" providerId="ADAL" clId="{54A185DB-4346-4F3A-8AA8-95535C2168A3}" dt="2024-01-12T13:22:45.125" v="6275" actId="14100"/>
          <ac:spMkLst>
            <pc:docMk/>
            <pc:sldMk cId="1774980421" sldId="976"/>
            <ac:spMk id="3" creationId="{E69A1DAE-B086-13BA-913C-BB8B4C378A42}"/>
          </ac:spMkLst>
        </pc:spChg>
        <pc:spChg chg="add mod">
          <ac:chgData name="Andrews, Taylor" userId="4ba881cd-e7b6-4c55-ad3d-7d28a0220a0f" providerId="ADAL" clId="{54A185DB-4346-4F3A-8AA8-95535C2168A3}" dt="2024-01-12T13:23:54.404" v="6319" actId="1076"/>
          <ac:spMkLst>
            <pc:docMk/>
            <pc:sldMk cId="1774980421" sldId="976"/>
            <ac:spMk id="7" creationId="{BA5EBDF3-97DA-44F4-9DCF-4B2AB35A05F1}"/>
          </ac:spMkLst>
        </pc:spChg>
        <pc:picChg chg="add mod">
          <ac:chgData name="Andrews, Taylor" userId="4ba881cd-e7b6-4c55-ad3d-7d28a0220a0f" providerId="ADAL" clId="{54A185DB-4346-4F3A-8AA8-95535C2168A3}" dt="2024-01-12T13:22:54.651" v="6278" actId="1076"/>
          <ac:picMkLst>
            <pc:docMk/>
            <pc:sldMk cId="1774980421" sldId="976"/>
            <ac:picMk id="6" creationId="{DA98874F-5746-3703-C7FA-6F030B6A54C9}"/>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C6906D1-980A-4A43-B156-8CDED616832B}" type="datetimeFigureOut">
              <a:rPr lang="en-US" smtClean="0"/>
              <a:t>1/12/2024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42D6EAD-42DF-3042-82FA-CCB15982D623}" type="slidenum">
              <a:rPr lang="en-US" smtClean="0"/>
              <a:t>‹#›</a:t>
            </a:fld>
            <a:endParaRPr lang="en-US"/>
          </a:p>
        </p:txBody>
      </p:sp>
    </p:spTree>
    <p:extLst>
      <p:ext uri="{BB962C8B-B14F-4D97-AF65-F5344CB8AC3E}">
        <p14:creationId xmlns:p14="http://schemas.microsoft.com/office/powerpoint/2010/main" val="2199929003"/>
      </p:ext>
    </p:extLst>
  </p:cSld>
  <p:clrMap bg1="lt1" tx1="dk1" bg2="lt2" tx2="dk2" accent1="accent1" accent2="accent2" accent3="accent3" accent4="accent4" accent5="accent5" accent6="accent6" hlink="hlink" folHlink="folHlink"/>
  <p:hf hdr="0" ftr="0" dt="0"/>
</p:handoutMaster>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tiff>
</file>

<file path=ppt/media/image21.jpeg>
</file>

<file path=ppt/media/image22.jpeg>
</file>

<file path=ppt/media/image23.jpeg>
</file>

<file path=ppt/media/image24.jpeg>
</file>

<file path=ppt/media/image25.jpeg>
</file>

<file path=ppt/media/image26.png>
</file>

<file path=ppt/media/image3.jp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2EEA01D-746B-E643-96EC-416FDABDFD29}" type="datetimeFigureOut">
              <a:rPr lang="en-US" smtClean="0"/>
              <a:t>1/12/2024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CAB43EC-27F7-A44D-98E1-E904141C0205}" type="slidenum">
              <a:rPr lang="en-US" smtClean="0"/>
              <a:t>‹#›</a:t>
            </a:fld>
            <a:endParaRPr lang="en-US"/>
          </a:p>
        </p:txBody>
      </p:sp>
    </p:spTree>
    <p:extLst>
      <p:ext uri="{BB962C8B-B14F-4D97-AF65-F5344CB8AC3E}">
        <p14:creationId xmlns:p14="http://schemas.microsoft.com/office/powerpoint/2010/main" val="60722317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1026"/>
          <p:cNvSpPr>
            <a:spLocks noGrp="1" noRot="1" noChangeAspect="1" noChangeArrowheads="1" noTextEdit="1"/>
          </p:cNvSpPr>
          <p:nvPr>
            <p:ph type="sldImg"/>
          </p:nvPr>
        </p:nvSpPr>
        <p:spPr>
          <a:ln cap="flat"/>
          <a:extLst>
            <a:ext uri="{FAA26D3D-D897-4be2-8F04-BA451C77F1D7}">
              <ma14:placeholderFlag xmlns="" xmlns:ma14="http://schemas.microsoft.com/office/mac/drawingml/2011/main" val="1"/>
            </a:ext>
          </a:extLst>
        </p:spPr>
      </p:sp>
      <p:sp>
        <p:nvSpPr>
          <p:cNvPr id="103427" name="Rectangle 1027"/>
          <p:cNvSpPr>
            <a:spLocks noGrp="1" noChangeArrowheads="1"/>
          </p:cNvSpPr>
          <p:nvPr>
            <p:ph type="body" idx="1"/>
          </p:nvPr>
        </p:nvSpPr>
        <p:spPr>
          <a:ln/>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p:cNvSpPr>
            <a:spLocks noGrp="1" noRot="1" noChangeAspect="1" noChangeArrowheads="1" noTextEdit="1"/>
          </p:cNvSpPr>
          <p:nvPr>
            <p:ph type="sldImg"/>
          </p:nvPr>
        </p:nvSpPr>
        <p:spPr>
          <a:ln cap="flat"/>
          <a:extLst>
            <a:ext uri="{FAA26D3D-D897-4be2-8F04-BA451C77F1D7}">
              <ma14:placeholderFlag xmlns="" xmlns:ma14="http://schemas.microsoft.com/office/mac/drawingml/2011/main" val="1"/>
            </a:ext>
          </a:extLst>
        </p:spPr>
      </p:sp>
      <p:sp>
        <p:nvSpPr>
          <p:cNvPr id="107523" name="Rectangle 3"/>
          <p:cNvSpPr>
            <a:spLocks noGrp="1" noChangeArrowheads="1"/>
          </p:cNvSpPr>
          <p:nvPr>
            <p:ph type="body" idx="1"/>
          </p:nvPr>
        </p:nvSpPr>
        <p:spPr>
          <a:ln/>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Rot="1" noChangeAspect="1" noChangeArrowheads="1" noTextEdit="1"/>
          </p:cNvSpPr>
          <p:nvPr>
            <p:ph type="sldImg"/>
          </p:nvPr>
        </p:nvSpPr>
        <p:spPr>
          <a:ln cap="flat"/>
          <a:extLst>
            <a:ext uri="{FAA26D3D-D897-4be2-8F04-BA451C77F1D7}">
              <ma14:placeholderFlag xmlns="" xmlns:ma14="http://schemas.microsoft.com/office/mac/drawingml/2011/main" val="1"/>
            </a:ext>
          </a:extLst>
        </p:spPr>
      </p:sp>
      <p:sp>
        <p:nvSpPr>
          <p:cNvPr id="109571" name="Rectangle 3"/>
          <p:cNvSpPr>
            <a:spLocks noGrp="1" noChangeArrowheads="1"/>
          </p:cNvSpPr>
          <p:nvPr>
            <p:ph type="body" idx="1"/>
          </p:nvPr>
        </p:nvSpPr>
        <p:spPr>
          <a:ln/>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0"/>
            <a:ext cx="7772400" cy="1261241"/>
          </a:xfrm>
        </p:spPr>
        <p:txBody>
          <a:bodyPr/>
          <a:lstStyle>
            <a:lvl1pPr>
              <a:defRPr>
                <a:latin typeface="Helvetica"/>
                <a:cs typeface="Helvetica"/>
              </a:defRPr>
            </a:lvl1pPr>
          </a:lstStyle>
          <a:p>
            <a:r>
              <a:rPr lang="x-none" dirty="0"/>
              <a:t>Click to edit Master title style</a:t>
            </a:r>
            <a:endParaRPr lang="en-US" dirty="0"/>
          </a:p>
        </p:txBody>
      </p:sp>
      <p:sp>
        <p:nvSpPr>
          <p:cNvPr id="3" name="Subtitle 2"/>
          <p:cNvSpPr>
            <a:spLocks noGrp="1"/>
          </p:cNvSpPr>
          <p:nvPr>
            <p:ph type="subTitle" idx="1"/>
          </p:nvPr>
        </p:nvSpPr>
        <p:spPr>
          <a:xfrm>
            <a:off x="1371600" y="2046889"/>
            <a:ext cx="6400800" cy="2516351"/>
          </a:xfrm>
        </p:spPr>
        <p:txBody>
          <a:bodyPr anchor="ctr" anchorCtr="1"/>
          <a:lstStyle>
            <a:lvl1pPr marL="0" indent="0" algn="ctr">
              <a:buNone/>
              <a:defRPr>
                <a:solidFill>
                  <a:schemeClr val="tx1"/>
                </a:solidFill>
                <a:latin typeface="Helvetica"/>
                <a:cs typeface="Helvetic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x-none" dirty="0"/>
              <a:t>Click to edit Master subtitle style</a:t>
            </a:r>
            <a:endParaRPr lang="en-US" dirty="0"/>
          </a:p>
        </p:txBody>
      </p:sp>
      <p:sp>
        <p:nvSpPr>
          <p:cNvPr id="4" name="Date Placeholder 3"/>
          <p:cNvSpPr>
            <a:spLocks noGrp="1"/>
          </p:cNvSpPr>
          <p:nvPr>
            <p:ph type="dt" sz="half" idx="10"/>
          </p:nvPr>
        </p:nvSpPr>
        <p:spPr/>
        <p:txBody>
          <a:bodyPr/>
          <a:lstStyle/>
          <a:p>
            <a:fld id="{4F95BB3F-47CF-224E-BAA7-DF13ACCF529D}" type="datetime1">
              <a:rPr lang="en-US" smtClean="0"/>
              <a:t>1/12/2024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E55A7D-A780-DD49-A399-CF576673C229}" type="slidenum">
              <a:rPr lang="en-US" smtClean="0"/>
              <a:t>‹#›</a:t>
            </a:fld>
            <a:endParaRPr lang="en-US"/>
          </a:p>
        </p:txBody>
      </p:sp>
    </p:spTree>
    <p:extLst>
      <p:ext uri="{BB962C8B-B14F-4D97-AF65-F5344CB8AC3E}">
        <p14:creationId xmlns:p14="http://schemas.microsoft.com/office/powerpoint/2010/main" val="27259281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4" name="Date Placeholder 3"/>
          <p:cNvSpPr>
            <a:spLocks noGrp="1"/>
          </p:cNvSpPr>
          <p:nvPr>
            <p:ph type="dt" sz="half" idx="10"/>
          </p:nvPr>
        </p:nvSpPr>
        <p:spPr/>
        <p:txBody>
          <a:bodyPr/>
          <a:lstStyle/>
          <a:p>
            <a:fld id="{D62833D5-5BFB-054B-A99B-9345BD7034C5}" type="datetime1">
              <a:rPr lang="en-US" smtClean="0"/>
              <a:t>1/12/2024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E55A7D-A780-DD49-A399-CF576673C229}" type="slidenum">
              <a:rPr lang="en-US" smtClean="0"/>
              <a:t>‹#›</a:t>
            </a:fld>
            <a:endParaRPr lang="en-US"/>
          </a:p>
        </p:txBody>
      </p:sp>
    </p:spTree>
    <p:extLst>
      <p:ext uri="{BB962C8B-B14F-4D97-AF65-F5344CB8AC3E}">
        <p14:creationId xmlns:p14="http://schemas.microsoft.com/office/powerpoint/2010/main" val="1027270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x-none"/>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4" name="Date Placeholder 3"/>
          <p:cNvSpPr>
            <a:spLocks noGrp="1"/>
          </p:cNvSpPr>
          <p:nvPr>
            <p:ph type="dt" sz="half" idx="10"/>
          </p:nvPr>
        </p:nvSpPr>
        <p:spPr/>
        <p:txBody>
          <a:bodyPr/>
          <a:lstStyle/>
          <a:p>
            <a:fld id="{98B5545B-BB5D-3849-83ED-581BC7D707AE}" type="datetime1">
              <a:rPr lang="en-US" smtClean="0"/>
              <a:t>1/12/2024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E55A7D-A780-DD49-A399-CF576673C229}" type="slidenum">
              <a:rPr lang="en-US" smtClean="0"/>
              <a:t>‹#›</a:t>
            </a:fld>
            <a:endParaRPr lang="en-US"/>
          </a:p>
        </p:txBody>
      </p:sp>
    </p:spTree>
    <p:extLst>
      <p:ext uri="{BB962C8B-B14F-4D97-AF65-F5344CB8AC3E}">
        <p14:creationId xmlns:p14="http://schemas.microsoft.com/office/powerpoint/2010/main" val="16258479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elvetica"/>
                <a:cs typeface="Helvetica"/>
              </a:defRPr>
            </a:lvl1pPr>
          </a:lstStyle>
          <a:p>
            <a:r>
              <a:rPr lang="x-none" dirty="0"/>
              <a:t>Click to edit Master title style</a:t>
            </a:r>
            <a:endParaRPr lang="en-US" dirty="0"/>
          </a:p>
        </p:txBody>
      </p:sp>
      <p:sp>
        <p:nvSpPr>
          <p:cNvPr id="3" name="Content Placeholder 2"/>
          <p:cNvSpPr>
            <a:spLocks noGrp="1"/>
          </p:cNvSpPr>
          <p:nvPr>
            <p:ph idx="1"/>
          </p:nvPr>
        </p:nvSpPr>
        <p:spPr/>
        <p:txBody>
          <a:bodyPr/>
          <a:lstStyle>
            <a:lvl1pPr>
              <a:defRPr>
                <a:latin typeface="Helvetica"/>
                <a:cs typeface="Helvetica"/>
              </a:defRPr>
            </a:lvl1pPr>
            <a:lvl2pPr>
              <a:defRPr>
                <a:latin typeface="Helvetica"/>
                <a:cs typeface="Helvetica"/>
              </a:defRPr>
            </a:lvl2pPr>
            <a:lvl3pPr>
              <a:defRPr>
                <a:latin typeface="Helvetica"/>
                <a:cs typeface="Helvetica"/>
              </a:defRPr>
            </a:lvl3pPr>
            <a:lvl4pPr>
              <a:defRPr>
                <a:latin typeface="Helvetica"/>
                <a:cs typeface="Helvetica"/>
              </a:defRPr>
            </a:lvl4pPr>
            <a:lvl5pPr>
              <a:defRPr>
                <a:latin typeface="Helvetica"/>
                <a:cs typeface="Helvetica"/>
              </a:defRPr>
            </a:lvl5pPr>
          </a:lstStyle>
          <a:p>
            <a:pPr lvl="0"/>
            <a:r>
              <a:rPr lang="x-none" dirty="0"/>
              <a:t>Click to edit Master text styles</a:t>
            </a:r>
          </a:p>
          <a:p>
            <a:pPr lvl="1"/>
            <a:r>
              <a:rPr lang="x-none" dirty="0"/>
              <a:t>Second level</a:t>
            </a:r>
          </a:p>
          <a:p>
            <a:pPr lvl="2"/>
            <a:r>
              <a:rPr lang="x-none" dirty="0"/>
              <a:t>Third level</a:t>
            </a:r>
          </a:p>
          <a:p>
            <a:pPr lvl="3"/>
            <a:r>
              <a:rPr lang="x-none" dirty="0"/>
              <a:t>Fourth level</a:t>
            </a:r>
          </a:p>
          <a:p>
            <a:pPr lvl="4"/>
            <a:r>
              <a:rPr lang="x-none" dirty="0"/>
              <a:t>Fifth level</a:t>
            </a:r>
            <a:endParaRPr lang="en-US" dirty="0"/>
          </a:p>
        </p:txBody>
      </p:sp>
      <p:sp>
        <p:nvSpPr>
          <p:cNvPr id="4" name="Date Placeholder 3"/>
          <p:cNvSpPr>
            <a:spLocks noGrp="1"/>
          </p:cNvSpPr>
          <p:nvPr>
            <p:ph type="dt" sz="half" idx="10"/>
          </p:nvPr>
        </p:nvSpPr>
        <p:spPr/>
        <p:txBody>
          <a:bodyPr/>
          <a:lstStyle/>
          <a:p>
            <a:fld id="{93A99FE2-C1DA-3240-9351-F20848682D8F}" type="datetime1">
              <a:rPr lang="en-US" smtClean="0"/>
              <a:t>1/12/2024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E55A7D-A780-DD49-A399-CF576673C229}" type="slidenum">
              <a:rPr lang="en-US" smtClean="0"/>
              <a:t>‹#›</a:t>
            </a:fld>
            <a:endParaRPr lang="en-US"/>
          </a:p>
        </p:txBody>
      </p:sp>
    </p:spTree>
    <p:extLst>
      <p:ext uri="{BB962C8B-B14F-4D97-AF65-F5344CB8AC3E}">
        <p14:creationId xmlns:p14="http://schemas.microsoft.com/office/powerpoint/2010/main" val="28817201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x-none"/>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x-none"/>
              <a:t>Click to edit Master text styles</a:t>
            </a:r>
          </a:p>
        </p:txBody>
      </p:sp>
      <p:sp>
        <p:nvSpPr>
          <p:cNvPr id="4" name="Date Placeholder 3"/>
          <p:cNvSpPr>
            <a:spLocks noGrp="1"/>
          </p:cNvSpPr>
          <p:nvPr>
            <p:ph type="dt" sz="half" idx="10"/>
          </p:nvPr>
        </p:nvSpPr>
        <p:spPr/>
        <p:txBody>
          <a:bodyPr/>
          <a:lstStyle/>
          <a:p>
            <a:fld id="{420CBD9F-58FC-E64B-BE18-26996B712546}" type="datetime1">
              <a:rPr lang="en-US" smtClean="0"/>
              <a:t>1/12/2024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E55A7D-A780-DD49-A399-CF576673C229}" type="slidenum">
              <a:rPr lang="en-US" smtClean="0"/>
              <a:t>‹#›</a:t>
            </a:fld>
            <a:endParaRPr lang="en-US"/>
          </a:p>
        </p:txBody>
      </p:sp>
    </p:spTree>
    <p:extLst>
      <p:ext uri="{BB962C8B-B14F-4D97-AF65-F5344CB8AC3E}">
        <p14:creationId xmlns:p14="http://schemas.microsoft.com/office/powerpoint/2010/main" val="8416020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5" name="Date Placeholder 4"/>
          <p:cNvSpPr>
            <a:spLocks noGrp="1"/>
          </p:cNvSpPr>
          <p:nvPr>
            <p:ph type="dt" sz="half" idx="10"/>
          </p:nvPr>
        </p:nvSpPr>
        <p:spPr/>
        <p:txBody>
          <a:bodyPr/>
          <a:lstStyle/>
          <a:p>
            <a:fld id="{BA46C5C6-2DAA-6945-B29E-CC684D9B0BD3}" type="datetime1">
              <a:rPr lang="en-US" smtClean="0"/>
              <a:t>1/12/2024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E55A7D-A780-DD49-A399-CF576673C229}" type="slidenum">
              <a:rPr lang="en-US" smtClean="0"/>
              <a:t>‹#›</a:t>
            </a:fld>
            <a:endParaRPr lang="en-US"/>
          </a:p>
        </p:txBody>
      </p:sp>
    </p:spTree>
    <p:extLst>
      <p:ext uri="{BB962C8B-B14F-4D97-AF65-F5344CB8AC3E}">
        <p14:creationId xmlns:p14="http://schemas.microsoft.com/office/powerpoint/2010/main" val="4098584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x-none"/>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x-none"/>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x-none"/>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7" name="Date Placeholder 6"/>
          <p:cNvSpPr>
            <a:spLocks noGrp="1"/>
          </p:cNvSpPr>
          <p:nvPr>
            <p:ph type="dt" sz="half" idx="10"/>
          </p:nvPr>
        </p:nvSpPr>
        <p:spPr/>
        <p:txBody>
          <a:bodyPr/>
          <a:lstStyle/>
          <a:p>
            <a:fld id="{CDE35557-0BF0-184C-AA32-B4AD2FFC7FFF}" type="datetime1">
              <a:rPr lang="en-US" smtClean="0"/>
              <a:t>1/12/2024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0E55A7D-A780-DD49-A399-CF576673C229}" type="slidenum">
              <a:rPr lang="en-US" smtClean="0"/>
              <a:t>‹#›</a:t>
            </a:fld>
            <a:endParaRPr lang="en-US"/>
          </a:p>
        </p:txBody>
      </p:sp>
    </p:spTree>
    <p:extLst>
      <p:ext uri="{BB962C8B-B14F-4D97-AF65-F5344CB8AC3E}">
        <p14:creationId xmlns:p14="http://schemas.microsoft.com/office/powerpoint/2010/main" val="11394309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t>Click to edit Master title style</a:t>
            </a:r>
            <a:endParaRPr lang="en-US"/>
          </a:p>
        </p:txBody>
      </p:sp>
      <p:sp>
        <p:nvSpPr>
          <p:cNvPr id="3" name="Date Placeholder 2"/>
          <p:cNvSpPr>
            <a:spLocks noGrp="1"/>
          </p:cNvSpPr>
          <p:nvPr>
            <p:ph type="dt" sz="half" idx="10"/>
          </p:nvPr>
        </p:nvSpPr>
        <p:spPr/>
        <p:txBody>
          <a:bodyPr/>
          <a:lstStyle/>
          <a:p>
            <a:fld id="{BA1A3098-9FEF-3F40-9A04-44962B6B71C6}" type="datetime1">
              <a:rPr lang="en-US" smtClean="0"/>
              <a:t>1/12/2024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0E55A7D-A780-DD49-A399-CF576673C229}" type="slidenum">
              <a:rPr lang="en-US" smtClean="0"/>
              <a:t>‹#›</a:t>
            </a:fld>
            <a:endParaRPr lang="en-US"/>
          </a:p>
        </p:txBody>
      </p:sp>
    </p:spTree>
    <p:extLst>
      <p:ext uri="{BB962C8B-B14F-4D97-AF65-F5344CB8AC3E}">
        <p14:creationId xmlns:p14="http://schemas.microsoft.com/office/powerpoint/2010/main" val="21155798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325F859-53E8-3946-B36C-7DA230870D5C}" type="datetime1">
              <a:rPr lang="en-US" smtClean="0"/>
              <a:t>1/12/2024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0E55A7D-A780-DD49-A399-CF576673C229}" type="slidenum">
              <a:rPr lang="en-US" smtClean="0"/>
              <a:t>‹#›</a:t>
            </a:fld>
            <a:endParaRPr lang="en-US"/>
          </a:p>
        </p:txBody>
      </p:sp>
    </p:spTree>
    <p:extLst>
      <p:ext uri="{BB962C8B-B14F-4D97-AF65-F5344CB8AC3E}">
        <p14:creationId xmlns:p14="http://schemas.microsoft.com/office/powerpoint/2010/main" val="13680514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x-none"/>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x-none"/>
              <a:t>Click to edit Master text styles</a:t>
            </a:r>
          </a:p>
        </p:txBody>
      </p:sp>
      <p:sp>
        <p:nvSpPr>
          <p:cNvPr id="5" name="Date Placeholder 4"/>
          <p:cNvSpPr>
            <a:spLocks noGrp="1"/>
          </p:cNvSpPr>
          <p:nvPr>
            <p:ph type="dt" sz="half" idx="10"/>
          </p:nvPr>
        </p:nvSpPr>
        <p:spPr/>
        <p:txBody>
          <a:bodyPr/>
          <a:lstStyle/>
          <a:p>
            <a:fld id="{BC0EC6A1-1559-E945-8972-85504D27564B}" type="datetime1">
              <a:rPr lang="en-US" smtClean="0"/>
              <a:t>1/12/2024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E55A7D-A780-DD49-A399-CF576673C229}" type="slidenum">
              <a:rPr lang="en-US" smtClean="0"/>
              <a:t>‹#›</a:t>
            </a:fld>
            <a:endParaRPr lang="en-US"/>
          </a:p>
        </p:txBody>
      </p:sp>
    </p:spTree>
    <p:extLst>
      <p:ext uri="{BB962C8B-B14F-4D97-AF65-F5344CB8AC3E}">
        <p14:creationId xmlns:p14="http://schemas.microsoft.com/office/powerpoint/2010/main" val="3284416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x-none"/>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x-none"/>
              <a:t>Click to edit Master text styles</a:t>
            </a:r>
          </a:p>
        </p:txBody>
      </p:sp>
      <p:sp>
        <p:nvSpPr>
          <p:cNvPr id="5" name="Date Placeholder 4"/>
          <p:cNvSpPr>
            <a:spLocks noGrp="1"/>
          </p:cNvSpPr>
          <p:nvPr>
            <p:ph type="dt" sz="half" idx="10"/>
          </p:nvPr>
        </p:nvSpPr>
        <p:spPr/>
        <p:txBody>
          <a:bodyPr/>
          <a:lstStyle/>
          <a:p>
            <a:fld id="{ACDE0F93-C756-7448-B557-B8EBC6AA5176}" type="datetime1">
              <a:rPr lang="en-US" smtClean="0"/>
              <a:t>1/12/2024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E55A7D-A780-DD49-A399-CF576673C229}" type="slidenum">
              <a:rPr lang="en-US" smtClean="0"/>
              <a:t>‹#›</a:t>
            </a:fld>
            <a:endParaRPr lang="en-US"/>
          </a:p>
        </p:txBody>
      </p:sp>
    </p:spTree>
    <p:extLst>
      <p:ext uri="{BB962C8B-B14F-4D97-AF65-F5344CB8AC3E}">
        <p14:creationId xmlns:p14="http://schemas.microsoft.com/office/powerpoint/2010/main" val="22763760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85069"/>
            <a:ext cx="8229600" cy="1143000"/>
          </a:xfrm>
          <a:prstGeom prst="rect">
            <a:avLst/>
          </a:prstGeom>
        </p:spPr>
        <p:txBody>
          <a:bodyPr vert="horz" lIns="91440" tIns="45720" rIns="91440" bIns="45720" rtlCol="0" anchor="ctr">
            <a:normAutofit/>
          </a:bodyPr>
          <a:lstStyle/>
          <a:p>
            <a:r>
              <a:rPr lang="x-none" dirty="0"/>
              <a:t>Click to edit Master title style</a:t>
            </a:r>
            <a:endParaRPr lang="en-US" dirty="0"/>
          </a:p>
        </p:txBody>
      </p:sp>
      <p:sp>
        <p:nvSpPr>
          <p:cNvPr id="3" name="Text Placeholder 2"/>
          <p:cNvSpPr>
            <a:spLocks noGrp="1"/>
          </p:cNvSpPr>
          <p:nvPr>
            <p:ph type="body" idx="1"/>
          </p:nvPr>
        </p:nvSpPr>
        <p:spPr>
          <a:xfrm>
            <a:off x="457200" y="1418898"/>
            <a:ext cx="8229600" cy="4707266"/>
          </a:xfrm>
          <a:prstGeom prst="rect">
            <a:avLst/>
          </a:prstGeom>
        </p:spPr>
        <p:txBody>
          <a:bodyPr vert="horz" lIns="91440" tIns="45720" rIns="91440" bIns="45720" rtlCol="0">
            <a:normAutofit/>
          </a:bodyPr>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0E86D6-0512-3C49-BE91-655A3803DD6C}" type="datetime1">
              <a:rPr lang="en-US" smtClean="0"/>
              <a:t>1/12/2024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E55A7D-A780-DD49-A399-CF576673C229}" type="slidenum">
              <a:rPr lang="en-US" smtClean="0"/>
              <a:t>‹#›</a:t>
            </a:fld>
            <a:endParaRPr lang="en-US"/>
          </a:p>
        </p:txBody>
      </p:sp>
      <p:cxnSp>
        <p:nvCxnSpPr>
          <p:cNvPr id="8" name="Straight Connector 7"/>
          <p:cNvCxnSpPr/>
          <p:nvPr userDrawn="1"/>
        </p:nvCxnSpPr>
        <p:spPr>
          <a:xfrm>
            <a:off x="0" y="1297036"/>
            <a:ext cx="9144000" cy="0"/>
          </a:xfrm>
          <a:prstGeom prst="line">
            <a:avLst/>
          </a:prstGeom>
          <a:ln w="63500">
            <a:solidFill>
              <a:srgbClr val="990000"/>
            </a:solidFill>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11622578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rgbClr val="990000"/>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hyperlink" Target="https://ia.wpi.edu/cs3013-andrews/request_teammate.php"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web.cs.wpi.edu/~tha/cs3013/"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30.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image" Target="../media/image24.jpeg"/><Relationship Id="rId5" Type="http://schemas.openxmlformats.org/officeDocument/2006/relationships/hyperlink" Target="https://www.bing.com/images/search?view=detailV2&amp;ccid=b5LgK7er&amp;id=0A90683A722E845C3BD4F7CEE58DDED3C09A2C71&amp;thid=OIP.b5LgK7erv6ZMfx2x2f33aQHaE6&amp;mediaurl=https%3a%2f%2fth.bing.com%2fth%2fid%2fR.6f92e02bb7abbfa64c7f1db1d9fdf769%3frik%3dcSyawNPejeXO9w%26riu%3dhttp%253a%252f%252fwww.columbia.edu%252fcu%252fcomputinghistory%252fibm7094b.jpg%26ehk%3duZHTZGD2Rxda01JMQkktVudK9Lc2gozuM975n7sXyno%253d%26risl%3d%26pid%3dImgRaw%26r%3d0&amp;exph=560&amp;expw=844&amp;q=ibm+7094+mainframe+and+tapes&amp;simid=608019717374436136&amp;FORM=IRPRST&amp;ck=6BEBA9F2BF254B320F7E8CCD7E1C0D96&amp;selectedIndex=3&amp;itb=0&amp;ajaxhist=0&amp;ajaxserp=0" TargetMode="External"/><Relationship Id="rId4" Type="http://schemas.openxmlformats.org/officeDocument/2006/relationships/hyperlink" Target="https://www.righto.com/2015/10/repairing-50-year-old-mainframe-inside.html" TargetMode="External"/></Relationships>
</file>

<file path=ppt/slides/_rels/slide3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hyperlink" Target="https://www.audacityteam.org/" TargetMode="Externa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2.xml"/><Relationship Id="rId5" Type="http://schemas.openxmlformats.org/officeDocument/2006/relationships/image" Target="../media/image11.jpg"/><Relationship Id="rId4" Type="http://schemas.openxmlformats.org/officeDocument/2006/relationships/image" Target="../media/image10.jp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mailto:mvoorhis@wpi.edu"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CS 3013 – Operating Systems </a:t>
            </a:r>
          </a:p>
        </p:txBody>
      </p:sp>
      <p:sp>
        <p:nvSpPr>
          <p:cNvPr id="3" name="Subtitle 2"/>
          <p:cNvSpPr>
            <a:spLocks noGrp="1"/>
          </p:cNvSpPr>
          <p:nvPr>
            <p:ph type="subTitle" idx="1"/>
          </p:nvPr>
        </p:nvSpPr>
        <p:spPr>
          <a:xfrm>
            <a:off x="752857" y="1727633"/>
            <a:ext cx="7638286" cy="4080948"/>
          </a:xfrm>
        </p:spPr>
        <p:txBody>
          <a:bodyPr>
            <a:normAutofit/>
          </a:bodyPr>
          <a:lstStyle/>
          <a:p>
            <a:r>
              <a:rPr lang="en-US" dirty="0"/>
              <a:t>C Term, 2023</a:t>
            </a:r>
          </a:p>
          <a:p>
            <a:endParaRPr lang="en-US" dirty="0"/>
          </a:p>
          <a:p>
            <a:r>
              <a:rPr lang="en-US" u="sng" dirty="0"/>
              <a:t>Instructor</a:t>
            </a:r>
          </a:p>
          <a:p>
            <a:r>
              <a:rPr lang="en-US" dirty="0"/>
              <a:t>Taylor H. Andrews, M.S. M.S.</a:t>
            </a:r>
          </a:p>
          <a:p>
            <a:r>
              <a:rPr lang="en-US" dirty="0"/>
              <a:t>tha@wpi.edu</a:t>
            </a:r>
          </a:p>
        </p:txBody>
      </p:sp>
      <p:sp>
        <p:nvSpPr>
          <p:cNvPr id="4" name="Slide Number Placeholder 3"/>
          <p:cNvSpPr>
            <a:spLocks noGrp="1"/>
          </p:cNvSpPr>
          <p:nvPr>
            <p:ph type="sldNum" sz="quarter" idx="12"/>
          </p:nvPr>
        </p:nvSpPr>
        <p:spPr/>
        <p:txBody>
          <a:bodyPr/>
          <a:lstStyle/>
          <a:p>
            <a:fld id="{C0E55A7D-A780-DD49-A399-CF576673C229}" type="slidenum">
              <a:rPr lang="en-US" smtClean="0"/>
              <a:t>1</a:t>
            </a:fld>
            <a:endParaRPr lang="en-US"/>
          </a:p>
        </p:txBody>
      </p:sp>
    </p:spTree>
    <p:extLst>
      <p:ext uri="{BB962C8B-B14F-4D97-AF65-F5344CB8AC3E}">
        <p14:creationId xmlns:p14="http://schemas.microsoft.com/office/powerpoint/2010/main" val="17114382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FA424-A703-C508-9AF6-5005E310877C}"/>
              </a:ext>
            </a:extLst>
          </p:cNvPr>
          <p:cNvSpPr>
            <a:spLocks noGrp="1"/>
          </p:cNvSpPr>
          <p:nvPr>
            <p:ph type="title"/>
          </p:nvPr>
        </p:nvSpPr>
        <p:spPr/>
        <p:txBody>
          <a:bodyPr/>
          <a:lstStyle/>
          <a:p>
            <a:r>
              <a:rPr lang="en-US" dirty="0"/>
              <a:t>Additional Teaching Staff</a:t>
            </a:r>
          </a:p>
        </p:txBody>
      </p:sp>
      <p:sp>
        <p:nvSpPr>
          <p:cNvPr id="3" name="Content Placeholder 2">
            <a:extLst>
              <a:ext uri="{FF2B5EF4-FFF2-40B4-BE49-F238E27FC236}">
                <a16:creationId xmlns:a16="http://schemas.microsoft.com/office/drawing/2014/main" id="{BB300397-96AB-6C80-16A3-4ED1ACEDDF5B}"/>
              </a:ext>
            </a:extLst>
          </p:cNvPr>
          <p:cNvSpPr>
            <a:spLocks noGrp="1"/>
          </p:cNvSpPr>
          <p:nvPr>
            <p:ph idx="1"/>
          </p:nvPr>
        </p:nvSpPr>
        <p:spPr/>
        <p:txBody>
          <a:bodyPr>
            <a:normAutofit/>
          </a:bodyPr>
          <a:lstStyle/>
          <a:p>
            <a:r>
              <a:rPr lang="en-US" sz="2800" dirty="0"/>
              <a:t>TA: Chao Wang, CS Ph.D. Candidate</a:t>
            </a:r>
            <a:br>
              <a:rPr lang="en-US" sz="2800" dirty="0"/>
            </a:br>
            <a:endParaRPr lang="en-US" sz="2800" dirty="0"/>
          </a:p>
          <a:p>
            <a:r>
              <a:rPr lang="en-US" sz="2800" dirty="0"/>
              <a:t>SA: </a:t>
            </a:r>
            <a:r>
              <a:rPr lang="en-US" sz="2800" dirty="0" err="1"/>
              <a:t>Timory</a:t>
            </a:r>
            <a:r>
              <a:rPr lang="en-US" sz="2800" dirty="0"/>
              <a:t> Goggin, MA + CS  B.S. B.S. </a:t>
            </a:r>
          </a:p>
          <a:p>
            <a:pPr marL="0" indent="0">
              <a:buNone/>
            </a:pPr>
            <a:endParaRPr lang="en-US" sz="2800" dirty="0"/>
          </a:p>
          <a:p>
            <a:r>
              <a:rPr lang="en-US" sz="2800" dirty="0"/>
              <a:t>SA: Sapphire Hu, CS + ECE   B.S. B.S.</a:t>
            </a:r>
          </a:p>
        </p:txBody>
      </p:sp>
      <p:sp>
        <p:nvSpPr>
          <p:cNvPr id="4" name="Slide Number Placeholder 3">
            <a:extLst>
              <a:ext uri="{FF2B5EF4-FFF2-40B4-BE49-F238E27FC236}">
                <a16:creationId xmlns:a16="http://schemas.microsoft.com/office/drawing/2014/main" id="{44AE4247-FBB7-5F4A-5FDA-F44BCF908449}"/>
              </a:ext>
            </a:extLst>
          </p:cNvPr>
          <p:cNvSpPr>
            <a:spLocks noGrp="1"/>
          </p:cNvSpPr>
          <p:nvPr>
            <p:ph type="sldNum" sz="quarter" idx="12"/>
          </p:nvPr>
        </p:nvSpPr>
        <p:spPr/>
        <p:txBody>
          <a:bodyPr/>
          <a:lstStyle/>
          <a:p>
            <a:fld id="{C0E55A7D-A780-DD49-A399-CF576673C229}" type="slidenum">
              <a:rPr lang="en-US" smtClean="0"/>
              <a:t>10</a:t>
            </a:fld>
            <a:endParaRPr lang="en-US"/>
          </a:p>
        </p:txBody>
      </p:sp>
    </p:spTree>
    <p:extLst>
      <p:ext uri="{BB962C8B-B14F-4D97-AF65-F5344CB8AC3E}">
        <p14:creationId xmlns:p14="http://schemas.microsoft.com/office/powerpoint/2010/main" val="1675865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Course Structure</a:t>
            </a:r>
          </a:p>
        </p:txBody>
      </p:sp>
      <p:sp>
        <p:nvSpPr>
          <p:cNvPr id="3" name="Content Placeholder 2"/>
          <p:cNvSpPr>
            <a:spLocks noGrp="1"/>
          </p:cNvSpPr>
          <p:nvPr>
            <p:ph idx="1"/>
          </p:nvPr>
        </p:nvSpPr>
        <p:spPr/>
        <p:txBody>
          <a:bodyPr>
            <a:normAutofit/>
          </a:bodyPr>
          <a:lstStyle/>
          <a:p>
            <a:r>
              <a:rPr lang="en-US" dirty="0"/>
              <a:t>Daily Quizzes</a:t>
            </a:r>
          </a:p>
          <a:p>
            <a:r>
              <a:rPr lang="en-US" dirty="0"/>
              <a:t>Projects</a:t>
            </a:r>
          </a:p>
          <a:p>
            <a:r>
              <a:rPr lang="en-US" dirty="0"/>
              <a:t>Online Tools</a:t>
            </a:r>
          </a:p>
          <a:p>
            <a:pPr lvl="1"/>
            <a:r>
              <a:rPr lang="en-US" dirty="0"/>
              <a:t>Forum, Teammate Requests, Quizzes</a:t>
            </a:r>
          </a:p>
          <a:p>
            <a:pPr lvl="1"/>
            <a:r>
              <a:rPr lang="en-US" dirty="0"/>
              <a:t>Grades and other materials are posted online</a:t>
            </a:r>
          </a:p>
        </p:txBody>
      </p:sp>
      <p:sp>
        <p:nvSpPr>
          <p:cNvPr id="4" name="Slide Number Placeholder 3"/>
          <p:cNvSpPr>
            <a:spLocks noGrp="1"/>
          </p:cNvSpPr>
          <p:nvPr>
            <p:ph type="sldNum" sz="quarter" idx="12"/>
          </p:nvPr>
        </p:nvSpPr>
        <p:spPr/>
        <p:txBody>
          <a:bodyPr/>
          <a:lstStyle/>
          <a:p>
            <a:fld id="{C0E55A7D-A780-DD49-A399-CF576673C229}" type="slidenum">
              <a:rPr lang="en-US" smtClean="0"/>
              <a:t>11</a:t>
            </a:fld>
            <a:endParaRPr lang="en-US"/>
          </a:p>
        </p:txBody>
      </p:sp>
    </p:spTree>
    <p:extLst>
      <p:ext uri="{BB962C8B-B14F-4D97-AF65-F5344CB8AC3E}">
        <p14:creationId xmlns:p14="http://schemas.microsoft.com/office/powerpoint/2010/main" val="24949848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Succeed in this Course</a:t>
            </a:r>
          </a:p>
        </p:txBody>
      </p:sp>
      <p:sp>
        <p:nvSpPr>
          <p:cNvPr id="3" name="Content Placeholder 2"/>
          <p:cNvSpPr>
            <a:spLocks noGrp="1"/>
          </p:cNvSpPr>
          <p:nvPr>
            <p:ph idx="1"/>
          </p:nvPr>
        </p:nvSpPr>
        <p:spPr/>
        <p:txBody>
          <a:bodyPr>
            <a:normAutofit lnSpcReduction="10000"/>
          </a:bodyPr>
          <a:lstStyle/>
          <a:p>
            <a:r>
              <a:rPr lang="en-US" dirty="0"/>
              <a:t>You need to have a solid C background</a:t>
            </a:r>
          </a:p>
          <a:p>
            <a:pPr lvl="1"/>
            <a:r>
              <a:rPr lang="en-US" dirty="0"/>
              <a:t>Recommended: CS 2301 or CS 2303</a:t>
            </a:r>
          </a:p>
          <a:p>
            <a:r>
              <a:rPr lang="en-US" dirty="0"/>
              <a:t>Get help when you are stuck</a:t>
            </a:r>
          </a:p>
          <a:p>
            <a:pPr lvl="1"/>
            <a:r>
              <a:rPr lang="en-US" dirty="0"/>
              <a:t>Do not spin your wheels</a:t>
            </a:r>
          </a:p>
          <a:p>
            <a:pPr lvl="1"/>
            <a:r>
              <a:rPr lang="en-US" dirty="0"/>
              <a:t>The teaching staff is here to help</a:t>
            </a:r>
          </a:p>
          <a:p>
            <a:pPr lvl="1"/>
            <a:r>
              <a:rPr lang="en-US" dirty="0"/>
              <a:t>Leverage each other (but do your own work)</a:t>
            </a:r>
          </a:p>
          <a:p>
            <a:r>
              <a:rPr lang="en-US" dirty="0"/>
              <a:t>You need to start early</a:t>
            </a:r>
          </a:p>
          <a:p>
            <a:pPr lvl="1"/>
            <a:r>
              <a:rPr lang="en-US" dirty="0"/>
              <a:t>These projects can’t be done (well) in a day</a:t>
            </a:r>
          </a:p>
          <a:p>
            <a:pPr lvl="1"/>
            <a:r>
              <a:rPr lang="en-US" dirty="0"/>
              <a:t>15+ hours per week</a:t>
            </a:r>
          </a:p>
        </p:txBody>
      </p:sp>
      <p:sp>
        <p:nvSpPr>
          <p:cNvPr id="4" name="Slide Number Placeholder 3"/>
          <p:cNvSpPr>
            <a:spLocks noGrp="1"/>
          </p:cNvSpPr>
          <p:nvPr>
            <p:ph type="sldNum" sz="quarter" idx="12"/>
          </p:nvPr>
        </p:nvSpPr>
        <p:spPr/>
        <p:txBody>
          <a:bodyPr/>
          <a:lstStyle/>
          <a:p>
            <a:fld id="{C0E55A7D-A780-DD49-A399-CF576673C229}" type="slidenum">
              <a:rPr lang="en-US" smtClean="0"/>
              <a:t>12</a:t>
            </a:fld>
            <a:endParaRPr lang="en-US"/>
          </a:p>
        </p:txBody>
      </p:sp>
    </p:spTree>
    <p:extLst>
      <p:ext uri="{BB962C8B-B14F-4D97-AF65-F5344CB8AC3E}">
        <p14:creationId xmlns:p14="http://schemas.microsoft.com/office/powerpoint/2010/main" val="15949705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Grades</a:t>
            </a:r>
          </a:p>
        </p:txBody>
      </p:sp>
      <p:sp>
        <p:nvSpPr>
          <p:cNvPr id="8" name="Content Placeholder 7"/>
          <p:cNvSpPr>
            <a:spLocks noGrp="1"/>
          </p:cNvSpPr>
          <p:nvPr>
            <p:ph sz="half" idx="2"/>
          </p:nvPr>
        </p:nvSpPr>
        <p:spPr>
          <a:xfrm>
            <a:off x="558329" y="1445230"/>
            <a:ext cx="7145977" cy="5052847"/>
          </a:xfrm>
        </p:spPr>
        <p:txBody>
          <a:bodyPr>
            <a:normAutofit fontScale="92500"/>
          </a:bodyPr>
          <a:lstStyle/>
          <a:p>
            <a:r>
              <a:rPr lang="en-US" dirty="0"/>
              <a:t>Automatically posted online via </a:t>
            </a:r>
            <a:r>
              <a:rPr lang="en-US" dirty="0" err="1"/>
              <a:t>InstructAssist</a:t>
            </a:r>
            <a:endParaRPr lang="en-US" dirty="0"/>
          </a:p>
          <a:p>
            <a:pPr lvl="1"/>
            <a:r>
              <a:rPr lang="en-US" dirty="0"/>
              <a:t>https://ia.wpi.edu/cs3013-andrews/grades.php</a:t>
            </a:r>
          </a:p>
          <a:p>
            <a:r>
              <a:rPr lang="en-US" dirty="0"/>
              <a:t>Hard copies </a:t>
            </a:r>
            <a:br>
              <a:rPr lang="en-US" dirty="0"/>
            </a:br>
            <a:r>
              <a:rPr lang="en-US" dirty="0"/>
              <a:t>graded by TAs, </a:t>
            </a:r>
            <a:br>
              <a:rPr lang="en-US" dirty="0"/>
            </a:br>
            <a:r>
              <a:rPr lang="en-US" dirty="0"/>
              <a:t>scanned in, and </a:t>
            </a:r>
            <a:br>
              <a:rPr lang="en-US" dirty="0"/>
            </a:br>
            <a:r>
              <a:rPr lang="en-US" dirty="0"/>
              <a:t>attached to your </a:t>
            </a:r>
            <a:br>
              <a:rPr lang="en-US" dirty="0"/>
            </a:br>
            <a:r>
              <a:rPr lang="en-US" dirty="0"/>
              <a:t>assignment in </a:t>
            </a:r>
            <a:br>
              <a:rPr lang="en-US" dirty="0"/>
            </a:br>
            <a:r>
              <a:rPr lang="en-US" dirty="0"/>
              <a:t>the grade book</a:t>
            </a:r>
          </a:p>
          <a:p>
            <a:r>
              <a:rPr lang="en-US" dirty="0"/>
              <a:t>Aiming for a 48 </a:t>
            </a:r>
            <a:br>
              <a:rPr lang="en-US" dirty="0"/>
            </a:br>
            <a:r>
              <a:rPr lang="en-US" dirty="0"/>
              <a:t>hour turn-around</a:t>
            </a:r>
            <a:br>
              <a:rPr lang="en-US" dirty="0"/>
            </a:br>
            <a:r>
              <a:rPr lang="en-US" dirty="0"/>
              <a:t>(faster if possible)</a:t>
            </a:r>
          </a:p>
        </p:txBody>
      </p:sp>
      <p:sp>
        <p:nvSpPr>
          <p:cNvPr id="3" name="Slide Number Placeholder 2"/>
          <p:cNvSpPr>
            <a:spLocks noGrp="1"/>
          </p:cNvSpPr>
          <p:nvPr>
            <p:ph type="sldNum" sz="quarter" idx="12"/>
          </p:nvPr>
        </p:nvSpPr>
        <p:spPr/>
        <p:txBody>
          <a:bodyPr/>
          <a:lstStyle/>
          <a:p>
            <a:fld id="{C0E55A7D-A780-DD49-A399-CF576673C229}" type="slidenum">
              <a:rPr lang="en-US" smtClean="0"/>
              <a:t>13</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24903" y="2786638"/>
            <a:ext cx="5202366" cy="3346314"/>
          </a:xfrm>
          <a:prstGeom prst="rect">
            <a:avLst/>
          </a:prstGeom>
          <a:ln>
            <a:solidFill>
              <a:schemeClr val="tx1"/>
            </a:solidFill>
          </a:ln>
        </p:spPr>
      </p:pic>
    </p:spTree>
    <p:extLst>
      <p:ext uri="{BB962C8B-B14F-4D97-AF65-F5344CB8AC3E}">
        <p14:creationId xmlns:p14="http://schemas.microsoft.com/office/powerpoint/2010/main" val="3462266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Teams</a:t>
            </a:r>
          </a:p>
        </p:txBody>
      </p:sp>
      <p:sp>
        <p:nvSpPr>
          <p:cNvPr id="3" name="Content Placeholder 2"/>
          <p:cNvSpPr>
            <a:spLocks noGrp="1"/>
          </p:cNvSpPr>
          <p:nvPr>
            <p:ph idx="1"/>
          </p:nvPr>
        </p:nvSpPr>
        <p:spPr/>
        <p:txBody>
          <a:bodyPr>
            <a:normAutofit fontScale="92500" lnSpcReduction="20000"/>
          </a:bodyPr>
          <a:lstStyle/>
          <a:p>
            <a:r>
              <a:rPr lang="en-US" dirty="0"/>
              <a:t>You can work in teams or by yourself</a:t>
            </a:r>
          </a:p>
          <a:p>
            <a:pPr lvl="1"/>
            <a:r>
              <a:rPr lang="en-US" dirty="0"/>
              <a:t>Teams of up to 2 people</a:t>
            </a:r>
          </a:p>
          <a:p>
            <a:pPr lvl="1"/>
            <a:r>
              <a:rPr lang="en-US" dirty="0">
                <a:hlinkClick r:id="rId2"/>
              </a:rPr>
              <a:t>https://ia.wpi.edu/cs3013-andrews/request_teammate.php</a:t>
            </a:r>
            <a:endParaRPr lang="en-US" dirty="0"/>
          </a:p>
          <a:p>
            <a:pPr lvl="1"/>
            <a:r>
              <a:rPr lang="en-US" dirty="0"/>
              <a:t>Option 1: Use WPI username to select teammate</a:t>
            </a:r>
          </a:p>
          <a:p>
            <a:pPr lvl="2"/>
            <a:r>
              <a:rPr lang="en-US" dirty="0"/>
              <a:t>Teammate gets an email; must click link to confirm</a:t>
            </a:r>
          </a:p>
          <a:p>
            <a:pPr lvl="1"/>
            <a:r>
              <a:rPr lang="en-US" dirty="0"/>
              <a:t>Option 2: Ask to be randomly assigned a partner</a:t>
            </a:r>
          </a:p>
          <a:p>
            <a:pPr lvl="1"/>
            <a:r>
              <a:rPr lang="en-US" dirty="0"/>
              <a:t>Option 3: Do nothing (work alone)</a:t>
            </a:r>
          </a:p>
          <a:p>
            <a:r>
              <a:rPr lang="en-US" dirty="0"/>
              <a:t>Partner evaluations after each project</a:t>
            </a:r>
          </a:p>
          <a:p>
            <a:r>
              <a:rPr lang="en-US" dirty="0"/>
              <a:t>Demonstrations possible</a:t>
            </a:r>
          </a:p>
          <a:p>
            <a:r>
              <a:rPr lang="en-US" dirty="0"/>
              <a:t>Teams must be selected for each project</a:t>
            </a:r>
          </a:p>
        </p:txBody>
      </p:sp>
      <p:sp>
        <p:nvSpPr>
          <p:cNvPr id="4" name="Slide Number Placeholder 3"/>
          <p:cNvSpPr>
            <a:spLocks noGrp="1"/>
          </p:cNvSpPr>
          <p:nvPr>
            <p:ph type="sldNum" sz="quarter" idx="12"/>
          </p:nvPr>
        </p:nvSpPr>
        <p:spPr/>
        <p:txBody>
          <a:bodyPr/>
          <a:lstStyle/>
          <a:p>
            <a:fld id="{C0E55A7D-A780-DD49-A399-CF576673C229}" type="slidenum">
              <a:rPr lang="en-US" smtClean="0"/>
              <a:t>14</a:t>
            </a:fld>
            <a:endParaRPr lang="en-US"/>
          </a:p>
        </p:txBody>
      </p:sp>
    </p:spTree>
    <p:extLst>
      <p:ext uri="{BB962C8B-B14F-4D97-AF65-F5344CB8AC3E}">
        <p14:creationId xmlns:p14="http://schemas.microsoft.com/office/powerpoint/2010/main" val="23692505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Requesting a Teammate</a:t>
            </a:r>
          </a:p>
        </p:txBody>
      </p:sp>
      <p:sp>
        <p:nvSpPr>
          <p:cNvPr id="3" name="Slide Number Placeholder 2"/>
          <p:cNvSpPr>
            <a:spLocks noGrp="1"/>
          </p:cNvSpPr>
          <p:nvPr>
            <p:ph type="sldNum" sz="quarter" idx="12"/>
          </p:nvPr>
        </p:nvSpPr>
        <p:spPr/>
        <p:txBody>
          <a:bodyPr/>
          <a:lstStyle/>
          <a:p>
            <a:fld id="{C0E55A7D-A780-DD49-A399-CF576673C229}" type="slidenum">
              <a:rPr lang="en-US" smtClean="0"/>
              <a:t>15</a:t>
            </a:fld>
            <a:endParaRPr lang="en-US"/>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435544"/>
            <a:ext cx="7908587" cy="5248544"/>
          </a:xfrm>
          <a:prstGeom prst="rect">
            <a:avLst/>
          </a:prstGeom>
          <a:ln>
            <a:solidFill>
              <a:schemeClr val="tx1"/>
            </a:solidFill>
          </a:ln>
        </p:spPr>
      </p:pic>
    </p:spTree>
    <p:extLst>
      <p:ext uri="{BB962C8B-B14F-4D97-AF65-F5344CB8AC3E}">
        <p14:creationId xmlns:p14="http://schemas.microsoft.com/office/powerpoint/2010/main" val="34939740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Requesting a Teammate – 2</a:t>
            </a:r>
          </a:p>
        </p:txBody>
      </p:sp>
      <p:pic>
        <p:nvPicPr>
          <p:cNvPr id="6" name="Content Placeholder 5" descr="Screen Shot 2012-08-15 at 5.26.05 PM.png"/>
          <p:cNvPicPr>
            <a:picLocks noGrp="1" noChangeAspect="1"/>
          </p:cNvPicPr>
          <p:nvPr>
            <p:ph idx="1"/>
          </p:nvPr>
        </p:nvPicPr>
        <p:blipFill>
          <a:blip r:embed="rId2">
            <a:extLst>
              <a:ext uri="{28A0092B-C50C-407E-A947-70E740481C1C}">
                <a14:useLocalDpi xmlns:a14="http://schemas.microsoft.com/office/drawing/2010/main" val="0"/>
              </a:ext>
            </a:extLst>
          </a:blip>
          <a:srcRect l="-6359" r="-6359"/>
          <a:stretch>
            <a:fillRect/>
          </a:stretch>
        </p:blipFill>
        <p:spPr/>
      </p:pic>
      <p:sp>
        <p:nvSpPr>
          <p:cNvPr id="3" name="Slide Number Placeholder 2"/>
          <p:cNvSpPr>
            <a:spLocks noGrp="1"/>
          </p:cNvSpPr>
          <p:nvPr>
            <p:ph type="sldNum" sz="quarter" idx="12"/>
          </p:nvPr>
        </p:nvSpPr>
        <p:spPr/>
        <p:txBody>
          <a:bodyPr/>
          <a:lstStyle/>
          <a:p>
            <a:fld id="{C0E55A7D-A780-DD49-A399-CF576673C229}" type="slidenum">
              <a:rPr lang="en-US" smtClean="0"/>
              <a:t>16</a:t>
            </a:fld>
            <a:endParaRPr lang="en-US"/>
          </a:p>
        </p:txBody>
      </p:sp>
    </p:spTree>
    <p:extLst>
      <p:ext uri="{BB962C8B-B14F-4D97-AF65-F5344CB8AC3E}">
        <p14:creationId xmlns:p14="http://schemas.microsoft.com/office/powerpoint/2010/main" val="1389931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Syllabus</a:t>
            </a:r>
          </a:p>
        </p:txBody>
      </p:sp>
      <p:sp>
        <p:nvSpPr>
          <p:cNvPr id="3" name="Content Placeholder 2"/>
          <p:cNvSpPr>
            <a:spLocks noGrp="1"/>
          </p:cNvSpPr>
          <p:nvPr>
            <p:ph idx="1"/>
          </p:nvPr>
        </p:nvSpPr>
        <p:spPr>
          <a:xfrm>
            <a:off x="457200" y="1437312"/>
            <a:ext cx="8229600" cy="3261147"/>
          </a:xfrm>
        </p:spPr>
        <p:txBody>
          <a:bodyPr>
            <a:normAutofit/>
          </a:bodyPr>
          <a:lstStyle/>
          <a:p>
            <a:r>
              <a:rPr lang="en-US" dirty="0"/>
              <a:t>Online: </a:t>
            </a:r>
            <a:r>
              <a:rPr lang="en-US" dirty="0">
                <a:hlinkClick r:id="rId2"/>
              </a:rPr>
              <a:t>http://web.cs.wpi.edu/~tha/cs3013/</a:t>
            </a:r>
            <a:endParaRPr lang="en-US" dirty="0"/>
          </a:p>
          <a:p>
            <a:r>
              <a:rPr lang="en-US" dirty="0"/>
              <a:t>Academic misconduct</a:t>
            </a:r>
          </a:p>
          <a:p>
            <a:pPr lvl="1"/>
            <a:r>
              <a:rPr lang="en-US" dirty="0"/>
              <a:t>Most cases are misunderstandings. </a:t>
            </a:r>
            <a:br>
              <a:rPr lang="en-US" dirty="0"/>
            </a:br>
            <a:r>
              <a:rPr lang="en-US" dirty="0"/>
              <a:t>But, it is still unpleasant for everyone.</a:t>
            </a:r>
          </a:p>
          <a:p>
            <a:r>
              <a:rPr lang="en-US" dirty="0"/>
              <a:t>Textbook: </a:t>
            </a:r>
            <a:r>
              <a:rPr lang="en-US" sz="2600" dirty="0"/>
              <a:t>(free online or $10 e-Book download)</a:t>
            </a:r>
          </a:p>
          <a:p>
            <a:pPr lvl="1"/>
            <a:r>
              <a:rPr lang="en-US" dirty="0"/>
              <a:t>http://</a:t>
            </a:r>
            <a:r>
              <a:rPr lang="en-US" dirty="0" err="1"/>
              <a:t>pages.cs.wisc.edu</a:t>
            </a:r>
            <a:r>
              <a:rPr lang="en-US" dirty="0"/>
              <a:t>/~</a:t>
            </a:r>
            <a:r>
              <a:rPr lang="en-US" dirty="0" err="1"/>
              <a:t>remzi</a:t>
            </a:r>
            <a:r>
              <a:rPr lang="en-US" dirty="0"/>
              <a:t>/OSTEP/</a:t>
            </a:r>
          </a:p>
        </p:txBody>
      </p:sp>
      <p:sp>
        <p:nvSpPr>
          <p:cNvPr id="4" name="Slide Number Placeholder 3"/>
          <p:cNvSpPr>
            <a:spLocks noGrp="1"/>
          </p:cNvSpPr>
          <p:nvPr>
            <p:ph type="sldNum" sz="quarter" idx="12"/>
          </p:nvPr>
        </p:nvSpPr>
        <p:spPr/>
        <p:txBody>
          <a:bodyPr/>
          <a:lstStyle/>
          <a:p>
            <a:fld id="{C0E55A7D-A780-DD49-A399-CF576673C229}" type="slidenum">
              <a:rPr lang="en-US" smtClean="0"/>
              <a:t>17</a:t>
            </a:fld>
            <a:endParaRPr lang="en-US"/>
          </a:p>
        </p:txBody>
      </p:sp>
      <p:sp>
        <p:nvSpPr>
          <p:cNvPr id="7" name="Slide Number Placeholder 3"/>
          <p:cNvSpPr txBox="1">
            <a:spLocks/>
          </p:cNvSpPr>
          <p:nvPr/>
        </p:nvSpPr>
        <p:spPr>
          <a:xfrm>
            <a:off x="6553200" y="6356350"/>
            <a:ext cx="21336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C0E55A7D-A780-DD49-A399-CF576673C229}" type="slidenum">
              <a:rPr lang="en-US" smtClean="0"/>
              <a:pPr/>
              <a:t>17</a:t>
            </a:fld>
            <a:endParaRPr lang="en-US" dirty="0"/>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5560" y="4558129"/>
            <a:ext cx="5965903" cy="2163346"/>
          </a:xfrm>
          <a:prstGeom prst="rect">
            <a:avLst/>
          </a:prstGeom>
          <a:ln>
            <a:solidFill>
              <a:schemeClr val="tx1"/>
            </a:solidFill>
          </a:ln>
        </p:spPr>
      </p:pic>
    </p:spTree>
    <p:extLst>
      <p:ext uri="{BB962C8B-B14F-4D97-AF65-F5344CB8AC3E}">
        <p14:creationId xmlns:p14="http://schemas.microsoft.com/office/powerpoint/2010/main" val="35350941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C0E55A7D-A780-DD49-A399-CF576673C229}" type="slidenum">
              <a:rPr lang="en-US" smtClean="0"/>
              <a:t>18</a:t>
            </a:fld>
            <a:endParaRPr lang="en-US"/>
          </a:p>
        </p:txBody>
      </p:sp>
      <p:sp>
        <p:nvSpPr>
          <p:cNvPr id="5" name="Rectangle 4"/>
          <p:cNvSpPr/>
          <p:nvPr/>
        </p:nvSpPr>
        <p:spPr>
          <a:xfrm>
            <a:off x="0" y="1109226"/>
            <a:ext cx="9144000" cy="29533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200" y="1636050"/>
            <a:ext cx="8229600" cy="3771172"/>
          </a:xfrm>
        </p:spPr>
        <p:txBody>
          <a:bodyPr>
            <a:noAutofit/>
          </a:bodyPr>
          <a:lstStyle/>
          <a:p>
            <a:r>
              <a:rPr lang="en-US" sz="11500" dirty="0"/>
              <a:t>Why are </a:t>
            </a:r>
            <a:br>
              <a:rPr lang="en-US" sz="11500" dirty="0"/>
            </a:br>
            <a:r>
              <a:rPr lang="en-US" sz="11500" dirty="0"/>
              <a:t>you here?</a:t>
            </a:r>
          </a:p>
        </p:txBody>
      </p:sp>
      <p:sp>
        <p:nvSpPr>
          <p:cNvPr id="3" name="TextBox 2">
            <a:extLst>
              <a:ext uri="{FF2B5EF4-FFF2-40B4-BE49-F238E27FC236}">
                <a16:creationId xmlns:a16="http://schemas.microsoft.com/office/drawing/2014/main" id="{A253EF2D-EDD3-5C4A-8D28-4943C1B5A628}"/>
              </a:ext>
            </a:extLst>
          </p:cNvPr>
          <p:cNvSpPr txBox="1"/>
          <p:nvPr/>
        </p:nvSpPr>
        <p:spPr>
          <a:xfrm>
            <a:off x="3086100" y="569531"/>
            <a:ext cx="2483372" cy="523220"/>
          </a:xfrm>
          <a:prstGeom prst="rect">
            <a:avLst/>
          </a:prstGeom>
          <a:noFill/>
        </p:spPr>
        <p:txBody>
          <a:bodyPr wrap="none" rtlCol="0">
            <a:spAutoFit/>
          </a:bodyPr>
          <a:lstStyle/>
          <a:p>
            <a:r>
              <a:rPr lang="en-US" sz="2800" u="sng" dirty="0"/>
              <a:t>Little Question</a:t>
            </a:r>
          </a:p>
        </p:txBody>
      </p:sp>
    </p:spTree>
    <p:extLst>
      <p:ext uri="{BB962C8B-B14F-4D97-AF65-F5344CB8AC3E}">
        <p14:creationId xmlns:p14="http://schemas.microsoft.com/office/powerpoint/2010/main" val="1060595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Extremely Practical Reasons</a:t>
            </a:r>
          </a:p>
        </p:txBody>
      </p:sp>
      <p:pic>
        <p:nvPicPr>
          <p:cNvPr id="5" name="Content Placeholder 4" descr="Screen Shot 2015-12-31 at 12.13.55 PM.png"/>
          <p:cNvPicPr>
            <a:picLocks noGrp="1" noChangeAspect="1"/>
          </p:cNvPicPr>
          <p:nvPr>
            <p:ph idx="1"/>
          </p:nvPr>
        </p:nvPicPr>
        <p:blipFill rotWithShape="1">
          <a:blip r:embed="rId2">
            <a:extLst>
              <a:ext uri="{28A0092B-C50C-407E-A947-70E740481C1C}">
                <a14:useLocalDpi xmlns:a14="http://schemas.microsoft.com/office/drawing/2010/main" val="0"/>
              </a:ext>
            </a:extLst>
          </a:blip>
          <a:srcRect l="-281" r="-406"/>
          <a:stretch/>
        </p:blipFill>
        <p:spPr>
          <a:xfrm>
            <a:off x="461508" y="1431149"/>
            <a:ext cx="8220985" cy="5426851"/>
          </a:xfrm>
        </p:spPr>
      </p:pic>
      <p:sp>
        <p:nvSpPr>
          <p:cNvPr id="4" name="Slide Number Placeholder 3"/>
          <p:cNvSpPr>
            <a:spLocks noGrp="1"/>
          </p:cNvSpPr>
          <p:nvPr>
            <p:ph type="sldNum" sz="quarter" idx="12"/>
          </p:nvPr>
        </p:nvSpPr>
        <p:spPr/>
        <p:txBody>
          <a:bodyPr/>
          <a:lstStyle/>
          <a:p>
            <a:fld id="{C0E55A7D-A780-DD49-A399-CF576673C229}" type="slidenum">
              <a:rPr lang="en-US" smtClean="0"/>
              <a:t>19</a:t>
            </a:fld>
            <a:endParaRPr lang="en-US"/>
          </a:p>
        </p:txBody>
      </p:sp>
      <p:grpSp>
        <p:nvGrpSpPr>
          <p:cNvPr id="9" name="Group 8"/>
          <p:cNvGrpSpPr/>
          <p:nvPr/>
        </p:nvGrpSpPr>
        <p:grpSpPr>
          <a:xfrm>
            <a:off x="2717356" y="2608820"/>
            <a:ext cx="3574748" cy="1604672"/>
            <a:chOff x="2717356" y="2608820"/>
            <a:chExt cx="3574748" cy="1604672"/>
          </a:xfrm>
        </p:grpSpPr>
        <p:cxnSp>
          <p:nvCxnSpPr>
            <p:cNvPr id="7" name="Straight Arrow Connector 6"/>
            <p:cNvCxnSpPr/>
            <p:nvPr/>
          </p:nvCxnSpPr>
          <p:spPr>
            <a:xfrm flipH="1">
              <a:off x="2717356" y="3209342"/>
              <a:ext cx="1142077" cy="1004150"/>
            </a:xfrm>
            <a:prstGeom prst="straightConnector1">
              <a:avLst/>
            </a:prstGeom>
            <a:ln w="76200" cmpd="sng">
              <a:tailEnd type="stealth" w="lg" len="lg"/>
            </a:ln>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3711750" y="2608820"/>
              <a:ext cx="2580354" cy="954107"/>
            </a:xfrm>
            <a:prstGeom prst="rect">
              <a:avLst/>
            </a:prstGeom>
            <a:solidFill>
              <a:srgbClr val="AEE4FF"/>
            </a:solidFill>
            <a:ln>
              <a:solidFill>
                <a:schemeClr val="tx1"/>
              </a:solidFill>
            </a:ln>
          </p:spPr>
          <p:txBody>
            <a:bodyPr wrap="none" rtlCol="0">
              <a:spAutoFit/>
            </a:bodyPr>
            <a:lstStyle/>
            <a:p>
              <a:r>
                <a:rPr lang="en-US" sz="2800" dirty="0"/>
                <a:t>The blue fence </a:t>
              </a:r>
              <a:br>
                <a:rPr lang="en-US" sz="2800" dirty="0"/>
              </a:br>
              <a:r>
                <a:rPr lang="en-US" sz="2800" dirty="0"/>
                <a:t>of </a:t>
              </a:r>
              <a:r>
                <a:rPr lang="en-US" sz="2800" dirty="0" err="1"/>
                <a:t>dooooooom</a:t>
              </a:r>
              <a:r>
                <a:rPr lang="en-US" sz="2800" dirty="0"/>
                <a:t>!</a:t>
              </a:r>
            </a:p>
          </p:txBody>
        </p:sp>
      </p:grpSp>
    </p:spTree>
    <p:extLst>
      <p:ext uri="{BB962C8B-B14F-4D97-AF65-F5344CB8AC3E}">
        <p14:creationId xmlns:p14="http://schemas.microsoft.com/office/powerpoint/2010/main" val="3002885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C743A9F-94F5-E149-9760-5E61F711AB0C}"/>
              </a:ext>
            </a:extLst>
          </p:cNvPr>
          <p:cNvSpPr>
            <a:spLocks noGrp="1"/>
          </p:cNvSpPr>
          <p:nvPr>
            <p:ph type="title"/>
          </p:nvPr>
        </p:nvSpPr>
        <p:spPr/>
        <p:txBody>
          <a:bodyPr/>
          <a:lstStyle/>
          <a:p>
            <a:r>
              <a:rPr lang="en-US" dirty="0"/>
              <a:t>Winter (+Covid) Considerations</a:t>
            </a:r>
          </a:p>
        </p:txBody>
      </p:sp>
      <p:sp>
        <p:nvSpPr>
          <p:cNvPr id="7" name="Content Placeholder 6">
            <a:extLst>
              <a:ext uri="{FF2B5EF4-FFF2-40B4-BE49-F238E27FC236}">
                <a16:creationId xmlns:a16="http://schemas.microsoft.com/office/drawing/2014/main" id="{D1F2EAA6-997E-CA41-8935-F9BBFDF68BF4}"/>
              </a:ext>
            </a:extLst>
          </p:cNvPr>
          <p:cNvSpPr>
            <a:spLocks noGrp="1"/>
          </p:cNvSpPr>
          <p:nvPr>
            <p:ph idx="1"/>
          </p:nvPr>
        </p:nvSpPr>
        <p:spPr/>
        <p:txBody>
          <a:bodyPr>
            <a:normAutofit fontScale="85000" lnSpcReduction="20000"/>
          </a:bodyPr>
          <a:lstStyle/>
          <a:p>
            <a:r>
              <a:rPr lang="en-US" dirty="0"/>
              <a:t>Difficult to anticipate future developments</a:t>
            </a:r>
          </a:p>
          <a:p>
            <a:r>
              <a:rPr lang="en-US" dirty="0"/>
              <a:t>Goal: In-person instruction</a:t>
            </a:r>
          </a:p>
          <a:p>
            <a:pPr lvl="1"/>
            <a:r>
              <a:rPr lang="en-US" dirty="0"/>
              <a:t>Quizzes, lecture, activities</a:t>
            </a:r>
          </a:p>
          <a:p>
            <a:r>
              <a:rPr lang="en-US" dirty="0"/>
              <a:t>Tough Weather in C Term!</a:t>
            </a:r>
          </a:p>
          <a:p>
            <a:pPr lvl="1"/>
            <a:r>
              <a:rPr lang="en-US" dirty="0"/>
              <a:t>Pretty by day, cold by night… </a:t>
            </a:r>
          </a:p>
          <a:p>
            <a:r>
              <a:rPr lang="en-US" dirty="0"/>
              <a:t>Support for snowstorms, isolation, illness</a:t>
            </a:r>
          </a:p>
          <a:p>
            <a:pPr lvl="1"/>
            <a:r>
              <a:rPr lang="en-US" dirty="0"/>
              <a:t>Follow WPI safety policy communication</a:t>
            </a:r>
          </a:p>
          <a:p>
            <a:pPr lvl="1"/>
            <a:r>
              <a:rPr lang="en-US" dirty="0"/>
              <a:t>Don’t come to class sick!</a:t>
            </a:r>
          </a:p>
          <a:p>
            <a:pPr lvl="1"/>
            <a:r>
              <a:rPr lang="en-US" dirty="0"/>
              <a:t>Lecture capture recordings (after the lecture)</a:t>
            </a:r>
          </a:p>
          <a:p>
            <a:pPr lvl="1"/>
            <a:r>
              <a:rPr lang="en-US" dirty="0"/>
              <a:t>Auto-drops 2 lowest quizzes</a:t>
            </a:r>
          </a:p>
          <a:p>
            <a:pPr lvl="2"/>
            <a:r>
              <a:rPr lang="en-US" dirty="0"/>
              <a:t>Consult if more flexibility needed</a:t>
            </a:r>
          </a:p>
          <a:p>
            <a:r>
              <a:rPr lang="en-US" dirty="0"/>
              <a:t>Masks welcome, not required</a:t>
            </a:r>
          </a:p>
        </p:txBody>
      </p:sp>
      <p:sp>
        <p:nvSpPr>
          <p:cNvPr id="5" name="Slide Number Placeholder 4">
            <a:extLst>
              <a:ext uri="{FF2B5EF4-FFF2-40B4-BE49-F238E27FC236}">
                <a16:creationId xmlns:a16="http://schemas.microsoft.com/office/drawing/2014/main" id="{11411064-98E3-3947-99F6-14151E9DD506}"/>
              </a:ext>
            </a:extLst>
          </p:cNvPr>
          <p:cNvSpPr>
            <a:spLocks noGrp="1"/>
          </p:cNvSpPr>
          <p:nvPr>
            <p:ph type="sldNum" sz="quarter" idx="12"/>
          </p:nvPr>
        </p:nvSpPr>
        <p:spPr/>
        <p:txBody>
          <a:bodyPr/>
          <a:lstStyle/>
          <a:p>
            <a:fld id="{C0E55A7D-A780-DD49-A399-CF576673C229}" type="slidenum">
              <a:rPr lang="en-US" smtClean="0"/>
              <a:t>2</a:t>
            </a:fld>
            <a:endParaRPr lang="en-US"/>
          </a:p>
        </p:txBody>
      </p:sp>
    </p:spTree>
    <p:extLst>
      <p:ext uri="{BB962C8B-B14F-4D97-AF65-F5344CB8AC3E}">
        <p14:creationId xmlns:p14="http://schemas.microsoft.com/office/powerpoint/2010/main" val="1970322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B6F33-D197-D544-A2C4-05F05B0E73DE}"/>
              </a:ext>
            </a:extLst>
          </p:cNvPr>
          <p:cNvSpPr>
            <a:spLocks noGrp="1"/>
          </p:cNvSpPr>
          <p:nvPr>
            <p:ph type="title"/>
          </p:nvPr>
        </p:nvSpPr>
        <p:spPr/>
        <p:txBody>
          <a:bodyPr/>
          <a:lstStyle/>
          <a:p>
            <a:r>
              <a:rPr lang="en-US" dirty="0"/>
              <a:t>Yet More Practical Reasons</a:t>
            </a:r>
          </a:p>
        </p:txBody>
      </p:sp>
      <p:sp>
        <p:nvSpPr>
          <p:cNvPr id="4" name="Slide Number Placeholder 3">
            <a:extLst>
              <a:ext uri="{FF2B5EF4-FFF2-40B4-BE49-F238E27FC236}">
                <a16:creationId xmlns:a16="http://schemas.microsoft.com/office/drawing/2014/main" id="{70E0F19A-617B-3045-A4BC-C8DB3DD245FB}"/>
              </a:ext>
            </a:extLst>
          </p:cNvPr>
          <p:cNvSpPr>
            <a:spLocks noGrp="1"/>
          </p:cNvSpPr>
          <p:nvPr>
            <p:ph type="sldNum" sz="quarter" idx="12"/>
          </p:nvPr>
        </p:nvSpPr>
        <p:spPr/>
        <p:txBody>
          <a:bodyPr/>
          <a:lstStyle/>
          <a:p>
            <a:fld id="{C0E55A7D-A780-DD49-A399-CF576673C229}" type="slidenum">
              <a:rPr lang="en-US" smtClean="0"/>
              <a:t>20</a:t>
            </a:fld>
            <a:endParaRPr lang="en-US"/>
          </a:p>
        </p:txBody>
      </p:sp>
      <p:sp>
        <p:nvSpPr>
          <p:cNvPr id="7" name="TextBox 6">
            <a:extLst>
              <a:ext uri="{FF2B5EF4-FFF2-40B4-BE49-F238E27FC236}">
                <a16:creationId xmlns:a16="http://schemas.microsoft.com/office/drawing/2014/main" id="{0D9FA3E0-3D10-BB4E-8169-09AD4625C11F}"/>
              </a:ext>
            </a:extLst>
          </p:cNvPr>
          <p:cNvSpPr txBox="1"/>
          <p:nvPr/>
        </p:nvSpPr>
        <p:spPr>
          <a:xfrm>
            <a:off x="8173" y="5890478"/>
            <a:ext cx="8678627" cy="830997"/>
          </a:xfrm>
          <a:prstGeom prst="rect">
            <a:avLst/>
          </a:prstGeom>
          <a:noFill/>
        </p:spPr>
        <p:txBody>
          <a:bodyPr wrap="square" rtlCol="0">
            <a:spAutoFit/>
          </a:bodyPr>
          <a:lstStyle/>
          <a:p>
            <a:r>
              <a:rPr lang="en-US" sz="1600" dirty="0"/>
              <a:t>Data Source: https://</a:t>
            </a:r>
            <a:r>
              <a:rPr lang="en-US" sz="1600" dirty="0" err="1"/>
              <a:t>public.tableau.com</a:t>
            </a:r>
            <a:r>
              <a:rPr lang="en-US" sz="1600" dirty="0"/>
              <a:t>/app/profile/</a:t>
            </a:r>
            <a:r>
              <a:rPr lang="en-US" sz="1600" dirty="0" err="1"/>
              <a:t>wpi.institutional.research</a:t>
            </a:r>
            <a:r>
              <a:rPr lang="en-US" sz="1600" dirty="0"/>
              <a:t>/viz/</a:t>
            </a:r>
            <a:r>
              <a:rPr lang="en-US" sz="1600" dirty="0" err="1"/>
              <a:t>FirstDestinationSurveyDashboard</a:t>
            </a:r>
            <a:r>
              <a:rPr lang="en-US" sz="1600" dirty="0"/>
              <a:t>/NEW-</a:t>
            </a:r>
            <a:r>
              <a:rPr lang="en-US" sz="1600" dirty="0" err="1"/>
              <a:t>PublicFDSOutcomesReport</a:t>
            </a:r>
            <a:endParaRPr lang="en-US" sz="1600" dirty="0"/>
          </a:p>
        </p:txBody>
      </p:sp>
      <p:pic>
        <p:nvPicPr>
          <p:cNvPr id="8" name="Content Placeholder 7" descr="A screenshot of a computer&#10;&#10;Description automatically generated">
            <a:extLst>
              <a:ext uri="{FF2B5EF4-FFF2-40B4-BE49-F238E27FC236}">
                <a16:creationId xmlns:a16="http://schemas.microsoft.com/office/drawing/2014/main" id="{18813ED5-8235-A9B5-E3CA-ECADE6871DB9}"/>
              </a:ext>
            </a:extLst>
          </p:cNvPr>
          <p:cNvPicPr>
            <a:picLocks noGrp="1" noChangeAspect="1"/>
          </p:cNvPicPr>
          <p:nvPr>
            <p:ph idx="1"/>
          </p:nvPr>
        </p:nvPicPr>
        <p:blipFill>
          <a:blip r:embed="rId2"/>
          <a:stretch>
            <a:fillRect/>
          </a:stretch>
        </p:blipFill>
        <p:spPr>
          <a:xfrm>
            <a:off x="1152939" y="1419225"/>
            <a:ext cx="7079187" cy="4551932"/>
          </a:xfrm>
        </p:spPr>
      </p:pic>
    </p:spTree>
    <p:extLst>
      <p:ext uri="{BB962C8B-B14F-4D97-AF65-F5344CB8AC3E}">
        <p14:creationId xmlns:p14="http://schemas.microsoft.com/office/powerpoint/2010/main" val="17221196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Meaningful Reasons</a:t>
            </a:r>
          </a:p>
        </p:txBody>
      </p:sp>
      <p:sp>
        <p:nvSpPr>
          <p:cNvPr id="3" name="Content Placeholder 2"/>
          <p:cNvSpPr>
            <a:spLocks noGrp="1"/>
          </p:cNvSpPr>
          <p:nvPr>
            <p:ph idx="1"/>
          </p:nvPr>
        </p:nvSpPr>
        <p:spPr/>
        <p:txBody>
          <a:bodyPr/>
          <a:lstStyle/>
          <a:p>
            <a:r>
              <a:rPr lang="en-US" dirty="0"/>
              <a:t>A Meaningful Life</a:t>
            </a:r>
          </a:p>
          <a:p>
            <a:pPr lvl="1"/>
            <a:r>
              <a:rPr lang="en-US" dirty="0"/>
              <a:t>Camping Philosophy</a:t>
            </a:r>
          </a:p>
          <a:p>
            <a:pPr lvl="1"/>
            <a:r>
              <a:rPr lang="en-US" dirty="0"/>
              <a:t>Having an Impact</a:t>
            </a:r>
          </a:p>
          <a:p>
            <a:pPr lvl="1"/>
            <a:r>
              <a:rPr lang="en-US" dirty="0"/>
              <a:t>Advancing Humanity</a:t>
            </a:r>
          </a:p>
        </p:txBody>
      </p:sp>
      <p:sp>
        <p:nvSpPr>
          <p:cNvPr id="4" name="Slide Number Placeholder 3"/>
          <p:cNvSpPr>
            <a:spLocks noGrp="1"/>
          </p:cNvSpPr>
          <p:nvPr>
            <p:ph type="sldNum" sz="quarter" idx="12"/>
          </p:nvPr>
        </p:nvSpPr>
        <p:spPr/>
        <p:txBody>
          <a:bodyPr/>
          <a:lstStyle/>
          <a:p>
            <a:fld id="{C0E55A7D-A780-DD49-A399-CF576673C229}" type="slidenum">
              <a:rPr lang="en-US" smtClean="0"/>
              <a:t>21</a:t>
            </a:fld>
            <a:endParaRPr lang="en-US"/>
          </a:p>
        </p:txBody>
      </p:sp>
    </p:spTree>
    <p:extLst>
      <p:ext uri="{BB962C8B-B14F-4D97-AF65-F5344CB8AC3E}">
        <p14:creationId xmlns:p14="http://schemas.microsoft.com/office/powerpoint/2010/main" val="4069778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455" y="85069"/>
            <a:ext cx="8920015" cy="1143000"/>
          </a:xfrm>
        </p:spPr>
        <p:txBody>
          <a:bodyPr>
            <a:normAutofit fontScale="90000"/>
          </a:bodyPr>
          <a:lstStyle/>
          <a:p>
            <a:r>
              <a:rPr lang="en-US" dirty="0"/>
              <a:t>Operating Systems are Foundational</a:t>
            </a:r>
          </a:p>
        </p:txBody>
      </p:sp>
      <p:sp>
        <p:nvSpPr>
          <p:cNvPr id="3" name="Content Placeholder 2"/>
          <p:cNvSpPr>
            <a:spLocks noGrp="1"/>
          </p:cNvSpPr>
          <p:nvPr>
            <p:ph idx="1"/>
          </p:nvPr>
        </p:nvSpPr>
        <p:spPr/>
        <p:txBody>
          <a:bodyPr>
            <a:normAutofit lnSpcReduction="10000"/>
          </a:bodyPr>
          <a:lstStyle/>
          <a:p>
            <a:r>
              <a:rPr lang="en-US" dirty="0"/>
              <a:t>“I want to make computers dance for me.”</a:t>
            </a:r>
          </a:p>
          <a:p>
            <a:r>
              <a:rPr lang="en-US" dirty="0"/>
              <a:t>“Nobody has time for all the crazy details.”</a:t>
            </a:r>
          </a:p>
          <a:p>
            <a:pPr lvl="1"/>
            <a:r>
              <a:rPr lang="en-US" dirty="0"/>
              <a:t>Abstraction</a:t>
            </a:r>
          </a:p>
          <a:p>
            <a:r>
              <a:rPr lang="en-US" dirty="0"/>
              <a:t>“All these devices… it’s like herding cats!”</a:t>
            </a:r>
          </a:p>
          <a:p>
            <a:pPr lvl="1"/>
            <a:r>
              <a:rPr lang="en-US" dirty="0"/>
              <a:t>Resource Manager</a:t>
            </a:r>
          </a:p>
          <a:p>
            <a:pPr lvl="1"/>
            <a:endParaRPr lang="en-US" dirty="0"/>
          </a:p>
          <a:p>
            <a:r>
              <a:rPr lang="en-US" dirty="0"/>
              <a:t>With the right abstractions and resource management, you can get to making your impact faster.</a:t>
            </a:r>
          </a:p>
        </p:txBody>
      </p:sp>
      <p:sp>
        <p:nvSpPr>
          <p:cNvPr id="4" name="Slide Number Placeholder 3"/>
          <p:cNvSpPr>
            <a:spLocks noGrp="1"/>
          </p:cNvSpPr>
          <p:nvPr>
            <p:ph type="sldNum" sz="quarter" idx="12"/>
          </p:nvPr>
        </p:nvSpPr>
        <p:spPr/>
        <p:txBody>
          <a:bodyPr/>
          <a:lstStyle/>
          <a:p>
            <a:fld id="{C0E55A7D-A780-DD49-A399-CF576673C229}" type="slidenum">
              <a:rPr lang="en-US" smtClean="0"/>
              <a:t>22</a:t>
            </a:fld>
            <a:endParaRPr lang="en-US"/>
          </a:p>
        </p:txBody>
      </p:sp>
    </p:spTree>
    <p:extLst>
      <p:ext uri="{BB962C8B-B14F-4D97-AF65-F5344CB8AC3E}">
        <p14:creationId xmlns:p14="http://schemas.microsoft.com/office/powerpoint/2010/main" val="2820282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 List</a:t>
            </a:r>
          </a:p>
        </p:txBody>
      </p:sp>
      <p:sp>
        <p:nvSpPr>
          <p:cNvPr id="3" name="Content Placeholder 2"/>
          <p:cNvSpPr>
            <a:spLocks noGrp="1"/>
          </p:cNvSpPr>
          <p:nvPr>
            <p:ph idx="1"/>
          </p:nvPr>
        </p:nvSpPr>
        <p:spPr/>
        <p:txBody>
          <a:bodyPr/>
          <a:lstStyle/>
          <a:p>
            <a:r>
              <a:rPr lang="en-US" dirty="0"/>
              <a:t>Virtualizing the CPU</a:t>
            </a:r>
          </a:p>
          <a:p>
            <a:r>
              <a:rPr lang="en-US" dirty="0"/>
              <a:t>Virtualizing Memory</a:t>
            </a:r>
          </a:p>
          <a:p>
            <a:r>
              <a:rPr lang="en-US" dirty="0"/>
              <a:t>Concurrency</a:t>
            </a:r>
          </a:p>
          <a:p>
            <a:r>
              <a:rPr lang="en-US" dirty="0"/>
              <a:t>Persistence</a:t>
            </a:r>
          </a:p>
          <a:p>
            <a:r>
              <a:rPr lang="en-US" dirty="0"/>
              <a:t>History</a:t>
            </a:r>
          </a:p>
        </p:txBody>
      </p:sp>
      <p:sp>
        <p:nvSpPr>
          <p:cNvPr id="4" name="Slide Number Placeholder 3"/>
          <p:cNvSpPr>
            <a:spLocks noGrp="1"/>
          </p:cNvSpPr>
          <p:nvPr>
            <p:ph type="sldNum" sz="quarter" idx="12"/>
          </p:nvPr>
        </p:nvSpPr>
        <p:spPr/>
        <p:txBody>
          <a:bodyPr/>
          <a:lstStyle/>
          <a:p>
            <a:fld id="{C0E55A7D-A780-DD49-A399-CF576673C229}" type="slidenum">
              <a:rPr lang="en-US" smtClean="0"/>
              <a:t>23</a:t>
            </a:fld>
            <a:endParaRPr lang="en-US"/>
          </a:p>
        </p:txBody>
      </p:sp>
    </p:spTree>
    <p:extLst>
      <p:ext uri="{BB962C8B-B14F-4D97-AF65-F5344CB8AC3E}">
        <p14:creationId xmlns:p14="http://schemas.microsoft.com/office/powerpoint/2010/main" val="16825022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60B0D-F574-194E-A8CD-2C0E8E7FDCE9}"/>
              </a:ext>
            </a:extLst>
          </p:cNvPr>
          <p:cNvSpPr>
            <a:spLocks noGrp="1"/>
          </p:cNvSpPr>
          <p:nvPr>
            <p:ph type="title"/>
          </p:nvPr>
        </p:nvSpPr>
        <p:spPr/>
        <p:txBody>
          <a:bodyPr/>
          <a:lstStyle/>
          <a:p>
            <a:r>
              <a:rPr lang="en-US" dirty="0"/>
              <a:t>Processing Basics</a:t>
            </a:r>
          </a:p>
        </p:txBody>
      </p:sp>
      <p:sp>
        <p:nvSpPr>
          <p:cNvPr id="3" name="Content Placeholder 2">
            <a:extLst>
              <a:ext uri="{FF2B5EF4-FFF2-40B4-BE49-F238E27FC236}">
                <a16:creationId xmlns:a16="http://schemas.microsoft.com/office/drawing/2014/main" id="{2D63FB19-8EFD-5D45-81D5-0CDEDF34C16E}"/>
              </a:ext>
            </a:extLst>
          </p:cNvPr>
          <p:cNvSpPr>
            <a:spLocks noGrp="1"/>
          </p:cNvSpPr>
          <p:nvPr>
            <p:ph idx="1"/>
          </p:nvPr>
        </p:nvSpPr>
        <p:spPr/>
        <p:txBody>
          <a:bodyPr/>
          <a:lstStyle/>
          <a:p>
            <a:r>
              <a:rPr lang="en-US" dirty="0"/>
              <a:t>Von Neumann Model</a:t>
            </a:r>
          </a:p>
          <a:p>
            <a:pPr lvl="1"/>
            <a:r>
              <a:rPr lang="en-US" dirty="0"/>
              <a:t>Fetching Instructions</a:t>
            </a:r>
          </a:p>
          <a:p>
            <a:pPr lvl="1"/>
            <a:r>
              <a:rPr lang="en-US" dirty="0"/>
              <a:t>Decoding Instructions</a:t>
            </a:r>
          </a:p>
          <a:p>
            <a:pPr lvl="1"/>
            <a:r>
              <a:rPr lang="en-US" dirty="0"/>
              <a:t>Executing Instructions</a:t>
            </a:r>
          </a:p>
        </p:txBody>
      </p:sp>
      <p:sp>
        <p:nvSpPr>
          <p:cNvPr id="4" name="Slide Number Placeholder 3">
            <a:extLst>
              <a:ext uri="{FF2B5EF4-FFF2-40B4-BE49-F238E27FC236}">
                <a16:creationId xmlns:a16="http://schemas.microsoft.com/office/drawing/2014/main" id="{1A78FD94-0D71-7443-99D2-1B37D7A44E50}"/>
              </a:ext>
            </a:extLst>
          </p:cNvPr>
          <p:cNvSpPr>
            <a:spLocks noGrp="1"/>
          </p:cNvSpPr>
          <p:nvPr>
            <p:ph type="sldNum" sz="quarter" idx="12"/>
          </p:nvPr>
        </p:nvSpPr>
        <p:spPr/>
        <p:txBody>
          <a:bodyPr/>
          <a:lstStyle/>
          <a:p>
            <a:fld id="{C0E55A7D-A780-DD49-A399-CF576673C229}" type="slidenum">
              <a:rPr lang="en-US" smtClean="0"/>
              <a:t>24</a:t>
            </a:fld>
            <a:endParaRPr lang="en-US"/>
          </a:p>
        </p:txBody>
      </p:sp>
    </p:spTree>
    <p:extLst>
      <p:ext uri="{BB962C8B-B14F-4D97-AF65-F5344CB8AC3E}">
        <p14:creationId xmlns:p14="http://schemas.microsoft.com/office/powerpoint/2010/main" val="37723782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an OS?</a:t>
            </a:r>
          </a:p>
        </p:txBody>
      </p:sp>
      <p:sp>
        <p:nvSpPr>
          <p:cNvPr id="3" name="Content Placeholder 2"/>
          <p:cNvSpPr>
            <a:spLocks noGrp="1"/>
          </p:cNvSpPr>
          <p:nvPr>
            <p:ph idx="1"/>
          </p:nvPr>
        </p:nvSpPr>
        <p:spPr/>
        <p:txBody>
          <a:bodyPr/>
          <a:lstStyle/>
          <a:p>
            <a:r>
              <a:rPr lang="en-US" dirty="0"/>
              <a:t>It’s everything running (including a Web browser)…</a:t>
            </a:r>
          </a:p>
          <a:p>
            <a:r>
              <a:rPr lang="en-US" dirty="0"/>
              <a:t>It’s that black and white text screen…</a:t>
            </a:r>
          </a:p>
          <a:p>
            <a:r>
              <a:rPr lang="en-US" dirty="0"/>
              <a:t>It’s that thing that keeps crashing on me…</a:t>
            </a:r>
          </a:p>
          <a:p>
            <a:r>
              <a:rPr lang="en-US" dirty="0"/>
              <a:t>It’s irrelevant these days…</a:t>
            </a:r>
          </a:p>
          <a:p>
            <a:endParaRPr lang="en-US" dirty="0"/>
          </a:p>
          <a:p>
            <a:r>
              <a:rPr lang="en-US" dirty="0"/>
              <a:t>It’s just really hard to define?</a:t>
            </a:r>
          </a:p>
          <a:p>
            <a:pPr marL="0" indent="0">
              <a:buNone/>
            </a:pPr>
            <a:endParaRPr lang="en-US" dirty="0"/>
          </a:p>
        </p:txBody>
      </p:sp>
      <p:sp>
        <p:nvSpPr>
          <p:cNvPr id="4" name="Slide Number Placeholder 3"/>
          <p:cNvSpPr>
            <a:spLocks noGrp="1"/>
          </p:cNvSpPr>
          <p:nvPr>
            <p:ph type="sldNum" sz="quarter" idx="12"/>
          </p:nvPr>
        </p:nvSpPr>
        <p:spPr/>
        <p:txBody>
          <a:bodyPr/>
          <a:lstStyle/>
          <a:p>
            <a:fld id="{C0E55A7D-A780-DD49-A399-CF576673C229}" type="slidenum">
              <a:rPr lang="en-US" smtClean="0"/>
              <a:t>25</a:t>
            </a:fld>
            <a:endParaRPr lang="en-US"/>
          </a:p>
        </p:txBody>
      </p:sp>
    </p:spTree>
    <p:extLst>
      <p:ext uri="{BB962C8B-B14F-4D97-AF65-F5344CB8AC3E}">
        <p14:creationId xmlns:p14="http://schemas.microsoft.com/office/powerpoint/2010/main" val="13901456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Aspects of an OS</a:t>
            </a:r>
          </a:p>
        </p:txBody>
      </p:sp>
      <p:sp>
        <p:nvSpPr>
          <p:cNvPr id="3" name="Content Placeholder 2"/>
          <p:cNvSpPr>
            <a:spLocks noGrp="1"/>
          </p:cNvSpPr>
          <p:nvPr>
            <p:ph idx="1"/>
          </p:nvPr>
        </p:nvSpPr>
        <p:spPr/>
        <p:txBody>
          <a:bodyPr/>
          <a:lstStyle/>
          <a:p>
            <a:r>
              <a:rPr lang="en-US" dirty="0"/>
              <a:t>An abstraction</a:t>
            </a:r>
          </a:p>
          <a:p>
            <a:r>
              <a:rPr lang="en-US" dirty="0"/>
              <a:t>A resource manager</a:t>
            </a:r>
          </a:p>
          <a:p>
            <a:pPr marL="0" indent="0">
              <a:buNone/>
            </a:pPr>
            <a:endParaRPr lang="en-US" dirty="0"/>
          </a:p>
        </p:txBody>
      </p:sp>
      <p:sp>
        <p:nvSpPr>
          <p:cNvPr id="4" name="Slide Number Placeholder 3"/>
          <p:cNvSpPr>
            <a:spLocks noGrp="1"/>
          </p:cNvSpPr>
          <p:nvPr>
            <p:ph type="sldNum" sz="quarter" idx="12"/>
          </p:nvPr>
        </p:nvSpPr>
        <p:spPr/>
        <p:txBody>
          <a:bodyPr/>
          <a:lstStyle/>
          <a:p>
            <a:fld id="{C0E55A7D-A780-DD49-A399-CF576673C229}" type="slidenum">
              <a:rPr lang="en-US" smtClean="0"/>
              <a:t>26</a:t>
            </a:fld>
            <a:endParaRPr lang="en-US"/>
          </a:p>
        </p:txBody>
      </p:sp>
    </p:spTree>
    <p:extLst>
      <p:ext uri="{BB962C8B-B14F-4D97-AF65-F5344CB8AC3E}">
        <p14:creationId xmlns:p14="http://schemas.microsoft.com/office/powerpoint/2010/main" val="36674527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Aspects of an OS</a:t>
            </a:r>
          </a:p>
        </p:txBody>
      </p:sp>
      <p:sp>
        <p:nvSpPr>
          <p:cNvPr id="3" name="Content Placeholder 2"/>
          <p:cNvSpPr>
            <a:spLocks noGrp="1"/>
          </p:cNvSpPr>
          <p:nvPr>
            <p:ph idx="1"/>
          </p:nvPr>
        </p:nvSpPr>
        <p:spPr/>
        <p:txBody>
          <a:bodyPr/>
          <a:lstStyle/>
          <a:p>
            <a:r>
              <a:rPr lang="en-US" dirty="0"/>
              <a:t>An abstraction</a:t>
            </a:r>
          </a:p>
          <a:p>
            <a:pPr lvl="1"/>
            <a:r>
              <a:rPr lang="en-US" dirty="0"/>
              <a:t>Not worrying about sectors, cylinders, high/low voltages</a:t>
            </a:r>
          </a:p>
          <a:p>
            <a:pPr lvl="1"/>
            <a:r>
              <a:rPr lang="en-US" dirty="0"/>
              <a:t>Essentially a metaphor that’s easier to work with</a:t>
            </a:r>
          </a:p>
          <a:p>
            <a:pPr lvl="1"/>
            <a:r>
              <a:rPr lang="en-US" dirty="0"/>
              <a:t>What is a file? What is an account? What is a process?</a:t>
            </a:r>
          </a:p>
          <a:p>
            <a:r>
              <a:rPr lang="en-US" dirty="0">
                <a:solidFill>
                  <a:schemeClr val="bg1">
                    <a:lumMod val="50000"/>
                  </a:schemeClr>
                </a:solidFill>
              </a:rPr>
              <a:t>A resource manager</a:t>
            </a:r>
          </a:p>
          <a:p>
            <a:pPr marL="0" indent="0">
              <a:buNone/>
            </a:pPr>
            <a:endParaRPr lang="en-US" dirty="0">
              <a:solidFill>
                <a:schemeClr val="bg1">
                  <a:lumMod val="50000"/>
                </a:schemeClr>
              </a:solidFill>
            </a:endParaRPr>
          </a:p>
        </p:txBody>
      </p:sp>
      <p:sp>
        <p:nvSpPr>
          <p:cNvPr id="4" name="Slide Number Placeholder 3"/>
          <p:cNvSpPr>
            <a:spLocks noGrp="1"/>
          </p:cNvSpPr>
          <p:nvPr>
            <p:ph type="sldNum" sz="quarter" idx="12"/>
          </p:nvPr>
        </p:nvSpPr>
        <p:spPr/>
        <p:txBody>
          <a:bodyPr/>
          <a:lstStyle/>
          <a:p>
            <a:fld id="{C0E55A7D-A780-DD49-A399-CF576673C229}" type="slidenum">
              <a:rPr lang="en-US" smtClean="0"/>
              <a:t>27</a:t>
            </a:fld>
            <a:endParaRPr lang="en-US"/>
          </a:p>
        </p:txBody>
      </p:sp>
    </p:spTree>
    <p:extLst>
      <p:ext uri="{BB962C8B-B14F-4D97-AF65-F5344CB8AC3E}">
        <p14:creationId xmlns:p14="http://schemas.microsoft.com/office/powerpoint/2010/main" val="28199768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1026"/>
          <p:cNvSpPr>
            <a:spLocks noChangeArrowheads="1"/>
          </p:cNvSpPr>
          <p:nvPr/>
        </p:nvSpPr>
        <p:spPr bwMode="auto">
          <a:xfrm>
            <a:off x="0" y="0"/>
            <a:ext cx="9144000"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lIns="92075" tIns="46038" rIns="92075" bIns="46038" anchor="ctr"/>
          <a:lstStyle/>
          <a:p>
            <a:pPr algn="ctr"/>
            <a:r>
              <a:rPr lang="en-US" sz="3600" dirty="0">
                <a:solidFill>
                  <a:srgbClr val="990000"/>
                </a:solidFill>
                <a:latin typeface="Arial" charset="0"/>
              </a:rPr>
              <a:t>Interfaces</a:t>
            </a:r>
          </a:p>
        </p:txBody>
      </p:sp>
      <p:pic>
        <p:nvPicPr>
          <p:cNvPr id="102405" name="Picture 1029" descr="D:\b\b4\IBM\01-0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1575" y="1538288"/>
            <a:ext cx="6800850" cy="3781425"/>
          </a:xfrm>
          <a:prstGeom prst="rect">
            <a:avLst/>
          </a:prstGeom>
          <a:noFill/>
          <a:extLst>
            <a:ext uri="{909E8E84-426E-40dd-AFC4-6F175D3DCCD1}">
              <a14:hiddenFill xmlns="" xmlns:a14="http://schemas.microsoft.com/office/drawing/2010/main">
                <a:solidFill>
                  <a:srgbClr val="FFFFFF"/>
                </a:solidFill>
              </a14:hiddenFill>
            </a:ext>
          </a:extLst>
        </p:spPr>
      </p:pic>
      <p:sp>
        <p:nvSpPr>
          <p:cNvPr id="2" name="Slide Number Placeholder 1"/>
          <p:cNvSpPr>
            <a:spLocks noGrp="1"/>
          </p:cNvSpPr>
          <p:nvPr>
            <p:ph type="sldNum" sz="quarter" idx="12"/>
          </p:nvPr>
        </p:nvSpPr>
        <p:spPr/>
        <p:txBody>
          <a:bodyPr/>
          <a:lstStyle/>
          <a:p>
            <a:fld id="{C0E55A7D-A780-DD49-A399-CF576673C229}" type="slidenum">
              <a:rPr lang="en-US" smtClean="0"/>
              <a:t>28</a:t>
            </a:fld>
            <a:endParaRPr lang="en-US"/>
          </a:p>
        </p:txBody>
      </p:sp>
    </p:spTree>
    <p:extLst>
      <p:ext uri="{BB962C8B-B14F-4D97-AF65-F5344CB8AC3E}">
        <p14:creationId xmlns:p14="http://schemas.microsoft.com/office/powerpoint/2010/main" val="25023181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ChangeArrowheads="1"/>
          </p:cNvSpPr>
          <p:nvPr/>
        </p:nvSpPr>
        <p:spPr bwMode="auto">
          <a:xfrm>
            <a:off x="0" y="309563"/>
            <a:ext cx="9144000" cy="133826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lIns="92075" tIns="46038" rIns="92075" bIns="46038" anchor="ctr"/>
          <a:lstStyle/>
          <a:p>
            <a:endParaRPr lang="en-US" sz="3600" dirty="0">
              <a:solidFill>
                <a:srgbClr val="FF0000"/>
              </a:solidFill>
              <a:latin typeface="Arial" charset="0"/>
            </a:endParaRPr>
          </a:p>
        </p:txBody>
      </p:sp>
      <p:sp>
        <p:nvSpPr>
          <p:cNvPr id="106499" name="Rectangle 3"/>
          <p:cNvSpPr>
            <a:spLocks noChangeArrowheads="1"/>
          </p:cNvSpPr>
          <p:nvPr/>
        </p:nvSpPr>
        <p:spPr bwMode="auto">
          <a:xfrm>
            <a:off x="863600" y="2138363"/>
            <a:ext cx="7507288" cy="441483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lIns="92075" tIns="46038" rIns="92075" bIns="46038"/>
          <a:lstStyle/>
          <a:p>
            <a:pPr marL="609600" indent="-609600" algn="l">
              <a:spcBef>
                <a:spcPct val="20000"/>
              </a:spcBef>
              <a:buClr>
                <a:schemeClr val="accent2"/>
              </a:buClr>
              <a:buFontTx/>
              <a:buChar char="•"/>
            </a:pPr>
            <a:endParaRPr lang="en-US" sz="2400" dirty="0">
              <a:latin typeface="Arial" charset="0"/>
            </a:endParaRPr>
          </a:p>
        </p:txBody>
      </p:sp>
      <p:sp>
        <p:nvSpPr>
          <p:cNvPr id="2" name="Title 1"/>
          <p:cNvSpPr>
            <a:spLocks noGrp="1"/>
          </p:cNvSpPr>
          <p:nvPr>
            <p:ph type="title"/>
          </p:nvPr>
        </p:nvSpPr>
        <p:spPr/>
        <p:txBody>
          <a:bodyPr>
            <a:normAutofit/>
          </a:bodyPr>
          <a:lstStyle/>
          <a:p>
            <a:r>
              <a:rPr lang="en-US" dirty="0"/>
              <a:t>OS as a Resource Manager</a:t>
            </a:r>
          </a:p>
        </p:txBody>
      </p:sp>
      <p:sp>
        <p:nvSpPr>
          <p:cNvPr id="3" name="Content Placeholder 2"/>
          <p:cNvSpPr>
            <a:spLocks noGrp="1"/>
          </p:cNvSpPr>
          <p:nvPr>
            <p:ph idx="1"/>
          </p:nvPr>
        </p:nvSpPr>
        <p:spPr/>
        <p:txBody>
          <a:bodyPr/>
          <a:lstStyle/>
          <a:p>
            <a:r>
              <a:rPr lang="en-US"/>
              <a:t>Allow multiple programs to run at the same time</a:t>
            </a:r>
          </a:p>
          <a:p>
            <a:r>
              <a:rPr lang="en-US"/>
              <a:t>Manage and protect memory, I/O devices, and other resources</a:t>
            </a:r>
          </a:p>
          <a:p>
            <a:r>
              <a:rPr lang="en-US"/>
              <a:t>Includes multiplexing (sharing) resources in two different ways: </a:t>
            </a:r>
          </a:p>
          <a:p>
            <a:pPr lvl="1"/>
            <a:r>
              <a:rPr lang="en-US"/>
              <a:t>In time</a:t>
            </a:r>
          </a:p>
          <a:p>
            <a:pPr lvl="1"/>
            <a:r>
              <a:rPr lang="en-US"/>
              <a:t>In space</a:t>
            </a:r>
          </a:p>
          <a:p>
            <a:endParaRPr lang="en-US" dirty="0"/>
          </a:p>
        </p:txBody>
      </p:sp>
      <p:sp>
        <p:nvSpPr>
          <p:cNvPr id="4" name="Slide Number Placeholder 3"/>
          <p:cNvSpPr>
            <a:spLocks noGrp="1"/>
          </p:cNvSpPr>
          <p:nvPr>
            <p:ph type="sldNum" sz="quarter" idx="12"/>
          </p:nvPr>
        </p:nvSpPr>
        <p:spPr/>
        <p:txBody>
          <a:bodyPr/>
          <a:lstStyle/>
          <a:p>
            <a:fld id="{C0E55A7D-A780-DD49-A399-CF576673C229}" type="slidenum">
              <a:rPr lang="en-US" smtClean="0"/>
              <a:t>29</a:t>
            </a:fld>
            <a:endParaRPr lang="en-US"/>
          </a:p>
        </p:txBody>
      </p:sp>
    </p:spTree>
    <p:extLst>
      <p:ext uri="{BB962C8B-B14F-4D97-AF65-F5344CB8AC3E}">
        <p14:creationId xmlns:p14="http://schemas.microsoft.com/office/powerpoint/2010/main" val="8159559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Professor Background</a:t>
            </a:r>
          </a:p>
        </p:txBody>
      </p:sp>
      <p:sp>
        <p:nvSpPr>
          <p:cNvPr id="3" name="Content Placeholder 2"/>
          <p:cNvSpPr>
            <a:spLocks noGrp="1"/>
          </p:cNvSpPr>
          <p:nvPr>
            <p:ph idx="1"/>
          </p:nvPr>
        </p:nvSpPr>
        <p:spPr>
          <a:xfrm>
            <a:off x="118696" y="1489235"/>
            <a:ext cx="8229600" cy="5182647"/>
          </a:xfrm>
        </p:spPr>
        <p:txBody>
          <a:bodyPr>
            <a:normAutofit fontScale="77500" lnSpcReduction="20000"/>
          </a:bodyPr>
          <a:lstStyle/>
          <a:p>
            <a:r>
              <a:rPr lang="en-US" dirty="0"/>
              <a:t>Taylor H. Andrews, M.S. M.S.</a:t>
            </a:r>
          </a:p>
          <a:p>
            <a:pPr lvl="1"/>
            <a:r>
              <a:rPr lang="en-US" dirty="0"/>
              <a:t>Background:</a:t>
            </a:r>
          </a:p>
          <a:p>
            <a:pPr lvl="2"/>
            <a:r>
              <a:rPr lang="en-US" dirty="0"/>
              <a:t>WPI Computer Science, Class of 2012</a:t>
            </a:r>
          </a:p>
          <a:p>
            <a:pPr lvl="3"/>
            <a:r>
              <a:rPr lang="en-US" dirty="0"/>
              <a:t>Bachelor of Science: 2008 – 20012</a:t>
            </a:r>
          </a:p>
          <a:p>
            <a:pPr lvl="3"/>
            <a:r>
              <a:rPr lang="en-US" dirty="0"/>
              <a:t>Music Minor</a:t>
            </a:r>
          </a:p>
          <a:p>
            <a:pPr lvl="2"/>
            <a:r>
              <a:rPr lang="en-US" dirty="0"/>
              <a:t>MIT Electrical Engineering and Computer Science</a:t>
            </a:r>
          </a:p>
          <a:p>
            <a:pPr lvl="3"/>
            <a:r>
              <a:rPr lang="en-US" dirty="0"/>
              <a:t>Master of Science SDM: 2021</a:t>
            </a:r>
          </a:p>
          <a:p>
            <a:pPr lvl="4"/>
            <a:r>
              <a:rPr lang="en-US" dirty="0"/>
              <a:t>Research Assistant and Thesis in Energy Cybersecurity Group</a:t>
            </a:r>
          </a:p>
          <a:p>
            <a:pPr lvl="3"/>
            <a:r>
              <a:rPr lang="en-US" dirty="0"/>
              <a:t>Master of Science EECS: 2021</a:t>
            </a:r>
          </a:p>
          <a:p>
            <a:pPr lvl="4"/>
            <a:r>
              <a:rPr lang="en-US" dirty="0"/>
              <a:t>Teaching Assistant in EECS / Music Department</a:t>
            </a:r>
          </a:p>
          <a:p>
            <a:pPr lvl="2"/>
            <a:r>
              <a:rPr lang="en-US" dirty="0"/>
              <a:t>VMware Systems Software Engineer</a:t>
            </a:r>
          </a:p>
          <a:p>
            <a:pPr lvl="3"/>
            <a:r>
              <a:rPr lang="en-US" dirty="0"/>
              <a:t>ESX, Workstation, Fusion Hypervisor Products</a:t>
            </a:r>
          </a:p>
          <a:p>
            <a:pPr lvl="3"/>
            <a:r>
              <a:rPr lang="en-US" dirty="0"/>
              <a:t>Senior Member of Technical Staff (2012-2017, 2021-2022)</a:t>
            </a:r>
          </a:p>
          <a:p>
            <a:pPr lvl="1"/>
            <a:r>
              <a:rPr lang="en-US" dirty="0"/>
              <a:t>Courses this year:</a:t>
            </a:r>
          </a:p>
          <a:p>
            <a:pPr lvl="2"/>
            <a:r>
              <a:rPr lang="en-US" dirty="0"/>
              <a:t>Introduction to Programming for Non-Majors (CS1004)</a:t>
            </a:r>
          </a:p>
          <a:p>
            <a:pPr lvl="2"/>
            <a:r>
              <a:rPr lang="en-US" dirty="0"/>
              <a:t>Introduction to Machine Organization and Assembly Language (CS2011, +D Term)</a:t>
            </a:r>
          </a:p>
          <a:p>
            <a:pPr lvl="2"/>
            <a:r>
              <a:rPr lang="en-US" dirty="0"/>
              <a:t>Operating Systems (CS3013)</a:t>
            </a:r>
            <a:endParaRPr lang="en-US" strike="sngStrike" dirty="0">
              <a:solidFill>
                <a:srgbClr val="0070C0"/>
              </a:solidFill>
            </a:endParaRPr>
          </a:p>
        </p:txBody>
      </p:sp>
      <p:pic>
        <p:nvPicPr>
          <p:cNvPr id="7" name="Picture 6" descr="WPI_Inst_Prim_FulClr.png"/>
          <p:cNvPicPr>
            <a:picLocks noChangeAspect="1"/>
          </p:cNvPicPr>
          <p:nvPr/>
        </p:nvPicPr>
        <p:blipFill rotWithShape="1">
          <a:blip r:embed="rId2">
            <a:extLst>
              <a:ext uri="{28A0092B-C50C-407E-A947-70E740481C1C}">
                <a14:useLocalDpi xmlns:a14="http://schemas.microsoft.com/office/drawing/2010/main" val="0"/>
              </a:ext>
            </a:extLst>
          </a:blip>
          <a:srcRect l="2122" t="29056" b="29435"/>
          <a:stretch/>
        </p:blipFill>
        <p:spPr>
          <a:xfrm>
            <a:off x="6753623" y="1885163"/>
            <a:ext cx="1732753" cy="567823"/>
          </a:xfrm>
          <a:prstGeom prst="rect">
            <a:avLst/>
          </a:prstGeom>
        </p:spPr>
      </p:pic>
      <p:sp>
        <p:nvSpPr>
          <p:cNvPr id="4" name="Slide Number Placeholder 3"/>
          <p:cNvSpPr>
            <a:spLocks noGrp="1"/>
          </p:cNvSpPr>
          <p:nvPr>
            <p:ph type="sldNum" sz="quarter" idx="12"/>
          </p:nvPr>
        </p:nvSpPr>
        <p:spPr/>
        <p:txBody>
          <a:bodyPr/>
          <a:lstStyle/>
          <a:p>
            <a:fld id="{C0E55A7D-A780-DD49-A399-CF576673C229}" type="slidenum">
              <a:rPr lang="en-US" smtClean="0"/>
              <a:t>3</a:t>
            </a:fld>
            <a:endParaRPr lang="en-US" dirty="0"/>
          </a:p>
        </p:txBody>
      </p:sp>
      <p:pic>
        <p:nvPicPr>
          <p:cNvPr id="10" name="Picture 9" descr="A red and grey logo&#10;&#10;Description automatically generated">
            <a:extLst>
              <a:ext uri="{FF2B5EF4-FFF2-40B4-BE49-F238E27FC236}">
                <a16:creationId xmlns:a16="http://schemas.microsoft.com/office/drawing/2014/main" id="{8B4D46DF-D4EC-6500-BDA3-A2FBF501D28F}"/>
              </a:ext>
            </a:extLst>
          </p:cNvPr>
          <p:cNvPicPr>
            <a:picLocks noChangeAspect="1"/>
          </p:cNvPicPr>
          <p:nvPr/>
        </p:nvPicPr>
        <p:blipFill>
          <a:blip r:embed="rId3"/>
          <a:stretch>
            <a:fillRect/>
          </a:stretch>
        </p:blipFill>
        <p:spPr>
          <a:xfrm>
            <a:off x="7552591" y="2651885"/>
            <a:ext cx="1035767" cy="1035767"/>
          </a:xfrm>
          <a:prstGeom prst="rect">
            <a:avLst/>
          </a:prstGeom>
        </p:spPr>
      </p:pic>
      <p:pic>
        <p:nvPicPr>
          <p:cNvPr id="12" name="Picture 11" descr="A logo of a cloud&#10;&#10;Description automatically generated">
            <a:extLst>
              <a:ext uri="{FF2B5EF4-FFF2-40B4-BE49-F238E27FC236}">
                <a16:creationId xmlns:a16="http://schemas.microsoft.com/office/drawing/2014/main" id="{DFACE549-43C3-3E54-FAC5-F3CD5CE07235}"/>
              </a:ext>
            </a:extLst>
          </p:cNvPr>
          <p:cNvPicPr>
            <a:picLocks noChangeAspect="1"/>
          </p:cNvPicPr>
          <p:nvPr/>
        </p:nvPicPr>
        <p:blipFill>
          <a:blip r:embed="rId4"/>
          <a:stretch>
            <a:fillRect/>
          </a:stretch>
        </p:blipFill>
        <p:spPr>
          <a:xfrm>
            <a:off x="7452303" y="3918988"/>
            <a:ext cx="1660923" cy="1098977"/>
          </a:xfrm>
          <a:prstGeom prst="rect">
            <a:avLst/>
          </a:prstGeom>
        </p:spPr>
      </p:pic>
    </p:spTree>
    <p:extLst>
      <p:ext uri="{BB962C8B-B14F-4D97-AF65-F5344CB8AC3E}">
        <p14:creationId xmlns:p14="http://schemas.microsoft.com/office/powerpoint/2010/main" val="28585869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Virtualization</a:t>
            </a:r>
          </a:p>
        </p:txBody>
      </p:sp>
      <p:sp>
        <p:nvSpPr>
          <p:cNvPr id="3" name="Content Placeholder 2"/>
          <p:cNvSpPr>
            <a:spLocks noGrp="1"/>
          </p:cNvSpPr>
          <p:nvPr>
            <p:ph idx="1"/>
          </p:nvPr>
        </p:nvSpPr>
        <p:spPr/>
        <p:txBody>
          <a:bodyPr/>
          <a:lstStyle/>
          <a:p>
            <a:r>
              <a:rPr lang="en-US" dirty="0"/>
              <a:t>Virtual Machines and Virtualization</a:t>
            </a:r>
          </a:p>
          <a:p>
            <a:pPr lvl="1"/>
            <a:r>
              <a:rPr lang="en-US" dirty="0"/>
              <a:t>Both are crafty lies</a:t>
            </a:r>
          </a:p>
          <a:p>
            <a:pPr lvl="2"/>
            <a:r>
              <a:rPr lang="en-US" dirty="0"/>
              <a:t>But why do we lie?</a:t>
            </a:r>
          </a:p>
        </p:txBody>
      </p:sp>
      <p:sp>
        <p:nvSpPr>
          <p:cNvPr id="4" name="Slide Number Placeholder 3"/>
          <p:cNvSpPr>
            <a:spLocks noGrp="1"/>
          </p:cNvSpPr>
          <p:nvPr>
            <p:ph type="sldNum" sz="quarter" idx="12"/>
          </p:nvPr>
        </p:nvSpPr>
        <p:spPr/>
        <p:txBody>
          <a:bodyPr/>
          <a:lstStyle/>
          <a:p>
            <a:fld id="{C0E55A7D-A780-DD49-A399-CF576673C229}" type="slidenum">
              <a:rPr lang="en-US" smtClean="0"/>
              <a:t>30</a:t>
            </a:fld>
            <a:endParaRPr lang="en-US"/>
          </a:p>
        </p:txBody>
      </p:sp>
      <p:pic>
        <p:nvPicPr>
          <p:cNvPr id="5" name="Picture 4"/>
          <p:cNvPicPr>
            <a:picLocks noChangeAspect="1"/>
          </p:cNvPicPr>
          <p:nvPr/>
        </p:nvPicPr>
        <p:blipFill>
          <a:blip r:embed="rId2"/>
          <a:stretch>
            <a:fillRect/>
          </a:stretch>
        </p:blipFill>
        <p:spPr>
          <a:xfrm>
            <a:off x="5379396" y="2025078"/>
            <a:ext cx="3511686" cy="4403654"/>
          </a:xfrm>
          <a:prstGeom prst="rect">
            <a:avLst/>
          </a:prstGeom>
          <a:ln>
            <a:solidFill>
              <a:schemeClr val="tx1"/>
            </a:solidFill>
          </a:ln>
        </p:spPr>
      </p:pic>
    </p:spTree>
    <p:extLst>
      <p:ext uri="{BB962C8B-B14F-4D97-AF65-F5344CB8AC3E}">
        <p14:creationId xmlns:p14="http://schemas.microsoft.com/office/powerpoint/2010/main" val="8712499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Powered by Lies: Multiprogramming (Concurrency)</a:t>
            </a:r>
          </a:p>
        </p:txBody>
      </p:sp>
      <p:pic>
        <p:nvPicPr>
          <p:cNvPr id="4" name="Picture 3" descr="D:\b\b4\IBM\01-05.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6807" y="2402349"/>
            <a:ext cx="3152775" cy="2324100"/>
          </a:xfrm>
          <a:prstGeom prst="rect">
            <a:avLst/>
          </a:prstGeom>
          <a:noFill/>
          <a:extLst>
            <a:ext uri="{909E8E84-426E-40dd-AFC4-6F175D3DCCD1}">
              <a14:hiddenFill xmlns="" xmlns:a14="http://schemas.microsoft.com/office/drawing/2010/main">
                <a:solidFill>
                  <a:srgbClr val="FFFFFF"/>
                </a:solidFill>
              </a14:hiddenFill>
            </a:ext>
          </a:extLst>
        </p:spPr>
      </p:pic>
      <p:sp>
        <p:nvSpPr>
          <p:cNvPr id="3" name="Slide Number Placeholder 2"/>
          <p:cNvSpPr>
            <a:spLocks noGrp="1"/>
          </p:cNvSpPr>
          <p:nvPr>
            <p:ph type="sldNum" sz="quarter" idx="12"/>
          </p:nvPr>
        </p:nvSpPr>
        <p:spPr/>
        <p:txBody>
          <a:bodyPr/>
          <a:lstStyle/>
          <a:p>
            <a:fld id="{C0E55A7D-A780-DD49-A399-CF576673C229}" type="slidenum">
              <a:rPr lang="en-US" smtClean="0"/>
              <a:t>31</a:t>
            </a:fld>
            <a:endParaRPr lang="en-US"/>
          </a:p>
        </p:txBody>
      </p:sp>
    </p:spTree>
    <p:extLst>
      <p:ext uri="{BB962C8B-B14F-4D97-AF65-F5344CB8AC3E}">
        <p14:creationId xmlns:p14="http://schemas.microsoft.com/office/powerpoint/2010/main" val="24078401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Activity – Multiprogramming</a:t>
            </a:r>
          </a:p>
        </p:txBody>
      </p:sp>
      <p:sp>
        <p:nvSpPr>
          <p:cNvPr id="3" name="Content Placeholder 2"/>
          <p:cNvSpPr>
            <a:spLocks noGrp="1"/>
          </p:cNvSpPr>
          <p:nvPr>
            <p:ph idx="1"/>
          </p:nvPr>
        </p:nvSpPr>
        <p:spPr/>
        <p:txBody>
          <a:bodyPr/>
          <a:lstStyle/>
          <a:p>
            <a:r>
              <a:rPr lang="en-US" dirty="0"/>
              <a:t>Actors:</a:t>
            </a:r>
          </a:p>
          <a:p>
            <a:pPr lvl="1"/>
            <a:r>
              <a:rPr lang="en-US" dirty="0"/>
              <a:t>Processor</a:t>
            </a:r>
          </a:p>
          <a:p>
            <a:pPr lvl="1"/>
            <a:r>
              <a:rPr lang="en-US" dirty="0"/>
              <a:t>Cache</a:t>
            </a:r>
          </a:p>
          <a:p>
            <a:pPr lvl="1"/>
            <a:r>
              <a:rPr lang="en-US" dirty="0"/>
              <a:t>Main Memory</a:t>
            </a:r>
          </a:p>
          <a:p>
            <a:pPr lvl="1"/>
            <a:r>
              <a:rPr lang="en-US" dirty="0"/>
              <a:t>Magnetic Disk</a:t>
            </a:r>
          </a:p>
          <a:p>
            <a:pPr lvl="1"/>
            <a:r>
              <a:rPr lang="en-US" dirty="0"/>
              <a:t>Job 1 Task</a:t>
            </a:r>
          </a:p>
          <a:p>
            <a:pPr lvl="1"/>
            <a:r>
              <a:rPr lang="en-US" dirty="0"/>
              <a:t>Job 2 Task</a:t>
            </a:r>
          </a:p>
        </p:txBody>
      </p:sp>
      <p:sp>
        <p:nvSpPr>
          <p:cNvPr id="4" name="Slide Number Placeholder 3"/>
          <p:cNvSpPr>
            <a:spLocks noGrp="1"/>
          </p:cNvSpPr>
          <p:nvPr>
            <p:ph type="sldNum" sz="quarter" idx="12"/>
          </p:nvPr>
        </p:nvSpPr>
        <p:spPr/>
        <p:txBody>
          <a:bodyPr/>
          <a:lstStyle/>
          <a:p>
            <a:fld id="{C0E55A7D-A780-DD49-A399-CF576673C229}" type="slidenum">
              <a:rPr lang="en-US" smtClean="0"/>
              <a:t>32</a:t>
            </a:fld>
            <a:endParaRPr lang="en-US"/>
          </a:p>
        </p:txBody>
      </p:sp>
    </p:spTree>
    <p:extLst>
      <p:ext uri="{BB962C8B-B14F-4D97-AF65-F5344CB8AC3E}">
        <p14:creationId xmlns:p14="http://schemas.microsoft.com/office/powerpoint/2010/main" val="359152296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Activity – Multiprogramming</a:t>
            </a:r>
          </a:p>
        </p:txBody>
      </p:sp>
      <p:sp>
        <p:nvSpPr>
          <p:cNvPr id="3" name="Content Placeholder 2"/>
          <p:cNvSpPr>
            <a:spLocks noGrp="1"/>
          </p:cNvSpPr>
          <p:nvPr>
            <p:ph idx="1"/>
          </p:nvPr>
        </p:nvSpPr>
        <p:spPr/>
        <p:txBody>
          <a:bodyPr/>
          <a:lstStyle/>
          <a:p>
            <a:r>
              <a:rPr lang="en-US" dirty="0"/>
              <a:t>Job 1: compute, request disk I/O, compute, cache retrieval, compute, memory access, compute, disk I/O, terminate</a:t>
            </a:r>
          </a:p>
          <a:p>
            <a:r>
              <a:rPr lang="en-US" dirty="0"/>
              <a:t>Job 2: compute, cache retrieval, compute, disk I/O, compute, memory access, compute, terminate </a:t>
            </a:r>
          </a:p>
          <a:p>
            <a:pPr marL="0" indent="0">
              <a:buNone/>
            </a:pPr>
            <a:endParaRPr lang="en-US" dirty="0"/>
          </a:p>
        </p:txBody>
      </p:sp>
      <p:sp>
        <p:nvSpPr>
          <p:cNvPr id="4" name="Slide Number Placeholder 3"/>
          <p:cNvSpPr>
            <a:spLocks noGrp="1"/>
          </p:cNvSpPr>
          <p:nvPr>
            <p:ph type="sldNum" sz="quarter" idx="12"/>
          </p:nvPr>
        </p:nvSpPr>
        <p:spPr/>
        <p:txBody>
          <a:bodyPr/>
          <a:lstStyle/>
          <a:p>
            <a:fld id="{C0E55A7D-A780-DD49-A399-CF576673C229}" type="slidenum">
              <a:rPr lang="en-US" smtClean="0"/>
              <a:t>33</a:t>
            </a:fld>
            <a:endParaRPr lang="en-US"/>
          </a:p>
        </p:txBody>
      </p:sp>
    </p:spTree>
    <p:extLst>
      <p:ext uri="{BB962C8B-B14F-4D97-AF65-F5344CB8AC3E}">
        <p14:creationId xmlns:p14="http://schemas.microsoft.com/office/powerpoint/2010/main" val="34072788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Persistence</a:t>
            </a:r>
          </a:p>
        </p:txBody>
      </p:sp>
      <p:sp>
        <p:nvSpPr>
          <p:cNvPr id="3" name="Content Placeholder 2"/>
          <p:cNvSpPr>
            <a:spLocks noGrp="1"/>
          </p:cNvSpPr>
          <p:nvPr>
            <p:ph idx="1"/>
          </p:nvPr>
        </p:nvSpPr>
        <p:spPr/>
        <p:txBody>
          <a:bodyPr/>
          <a:lstStyle/>
          <a:p>
            <a:r>
              <a:rPr lang="en-US" dirty="0"/>
              <a:t>Keeping things around after a reboot</a:t>
            </a:r>
          </a:p>
          <a:p>
            <a:pPr lvl="1"/>
            <a:r>
              <a:rPr lang="en-US" dirty="0"/>
              <a:t>Why is this such a big deal?</a:t>
            </a:r>
          </a:p>
          <a:p>
            <a:r>
              <a:rPr lang="en-US" dirty="0"/>
              <a:t>Hard Drives</a:t>
            </a:r>
          </a:p>
          <a:p>
            <a:r>
              <a:rPr lang="en-US" dirty="0"/>
              <a:t>SSDs</a:t>
            </a:r>
          </a:p>
          <a:p>
            <a:r>
              <a:rPr lang="en-US" dirty="0"/>
              <a:t>File Systems</a:t>
            </a:r>
          </a:p>
        </p:txBody>
      </p:sp>
      <p:sp>
        <p:nvSpPr>
          <p:cNvPr id="4" name="Slide Number Placeholder 3"/>
          <p:cNvSpPr>
            <a:spLocks noGrp="1"/>
          </p:cNvSpPr>
          <p:nvPr>
            <p:ph type="sldNum" sz="quarter" idx="12"/>
          </p:nvPr>
        </p:nvSpPr>
        <p:spPr/>
        <p:txBody>
          <a:bodyPr/>
          <a:lstStyle/>
          <a:p>
            <a:fld id="{C0E55A7D-A780-DD49-A399-CF576673C229}" type="slidenum">
              <a:rPr lang="en-US" smtClean="0"/>
              <a:t>34</a:t>
            </a:fld>
            <a:endParaRPr lang="en-US"/>
          </a:p>
        </p:txBody>
      </p:sp>
    </p:spTree>
    <p:extLst>
      <p:ext uri="{BB962C8B-B14F-4D97-AF65-F5344CB8AC3E}">
        <p14:creationId xmlns:p14="http://schemas.microsoft.com/office/powerpoint/2010/main" val="8226415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7" name="Rectangle 3"/>
          <p:cNvSpPr>
            <a:spLocks noChangeArrowheads="1"/>
          </p:cNvSpPr>
          <p:nvPr/>
        </p:nvSpPr>
        <p:spPr bwMode="auto">
          <a:xfrm>
            <a:off x="1133475" y="1751013"/>
            <a:ext cx="8010525" cy="480218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lIns="92075" tIns="46038" rIns="92075" bIns="46038"/>
          <a:lstStyle/>
          <a:p>
            <a:pPr marL="609600" indent="-609600" algn="l">
              <a:spcBef>
                <a:spcPct val="20000"/>
              </a:spcBef>
            </a:pPr>
            <a:endParaRPr lang="en-US" sz="2400" dirty="0">
              <a:latin typeface="Arial" charset="0"/>
            </a:endParaRPr>
          </a:p>
        </p:txBody>
      </p:sp>
      <p:sp>
        <p:nvSpPr>
          <p:cNvPr id="2" name="Title 1"/>
          <p:cNvSpPr>
            <a:spLocks noGrp="1"/>
          </p:cNvSpPr>
          <p:nvPr>
            <p:ph type="title"/>
          </p:nvPr>
        </p:nvSpPr>
        <p:spPr/>
        <p:txBody>
          <a:bodyPr/>
          <a:lstStyle/>
          <a:p>
            <a:r>
              <a:rPr lang="en-US"/>
              <a:t>History of Operating Systems</a:t>
            </a:r>
            <a:endParaRPr lang="en-US" dirty="0"/>
          </a:p>
        </p:txBody>
      </p:sp>
      <p:sp>
        <p:nvSpPr>
          <p:cNvPr id="3" name="Content Placeholder 2"/>
          <p:cNvSpPr>
            <a:spLocks noGrp="1"/>
          </p:cNvSpPr>
          <p:nvPr>
            <p:ph idx="1"/>
          </p:nvPr>
        </p:nvSpPr>
        <p:spPr/>
        <p:txBody>
          <a:bodyPr/>
          <a:lstStyle/>
          <a:p>
            <a:r>
              <a:rPr lang="en-US" dirty="0"/>
              <a:t>Generations:</a:t>
            </a:r>
          </a:p>
          <a:p>
            <a:pPr lvl="1"/>
            <a:r>
              <a:rPr lang="en-US" dirty="0"/>
              <a:t>(1945–55) Vacuum Tubes</a:t>
            </a:r>
          </a:p>
          <a:p>
            <a:pPr lvl="1"/>
            <a:r>
              <a:rPr lang="en-US" dirty="0"/>
              <a:t>(1955–65) Transistors and Batch Systems</a:t>
            </a:r>
          </a:p>
          <a:p>
            <a:pPr lvl="1"/>
            <a:r>
              <a:rPr lang="en-US" dirty="0"/>
              <a:t>(1965–1980) ICs and Multiprogramming</a:t>
            </a:r>
          </a:p>
          <a:p>
            <a:pPr lvl="1"/>
            <a:r>
              <a:rPr lang="en-US" dirty="0"/>
              <a:t>(1980–Present) Personal Computers</a:t>
            </a:r>
          </a:p>
          <a:p>
            <a:pPr lvl="2"/>
            <a:r>
              <a:rPr lang="en-US" dirty="0"/>
              <a:t>Modern servers are like industrial scale PCs</a:t>
            </a:r>
          </a:p>
          <a:p>
            <a:pPr lvl="2"/>
            <a:r>
              <a:rPr lang="en-US" dirty="0"/>
              <a:t>Is the “Cloud” an OS?</a:t>
            </a:r>
          </a:p>
        </p:txBody>
      </p:sp>
      <p:sp>
        <p:nvSpPr>
          <p:cNvPr id="4" name="Slide Number Placeholder 3"/>
          <p:cNvSpPr>
            <a:spLocks noGrp="1"/>
          </p:cNvSpPr>
          <p:nvPr>
            <p:ph type="sldNum" sz="quarter" idx="12"/>
          </p:nvPr>
        </p:nvSpPr>
        <p:spPr/>
        <p:txBody>
          <a:bodyPr/>
          <a:lstStyle/>
          <a:p>
            <a:fld id="{C0E55A7D-A780-DD49-A399-CF576673C229}" type="slidenum">
              <a:rPr lang="en-US" smtClean="0"/>
              <a:t>35</a:t>
            </a:fld>
            <a:endParaRPr lang="en-US"/>
          </a:p>
        </p:txBody>
      </p:sp>
    </p:spTree>
    <p:extLst>
      <p:ext uri="{BB962C8B-B14F-4D97-AF65-F5344CB8AC3E}">
        <p14:creationId xmlns:p14="http://schemas.microsoft.com/office/powerpoint/2010/main" val="35687370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Batch Systems</a:t>
            </a:r>
          </a:p>
        </p:txBody>
      </p:sp>
      <p:pic>
        <p:nvPicPr>
          <p:cNvPr id="4" name="Picture 3" descr="D:\b\b4\IBM\01-03.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5901" y="1785413"/>
            <a:ext cx="6778625" cy="2174875"/>
          </a:xfrm>
          <a:prstGeom prst="rect">
            <a:avLst/>
          </a:prstGeom>
          <a:noFill/>
          <a:extLst>
            <a:ext uri="{909E8E84-426E-40dd-AFC4-6F175D3DCCD1}">
              <a14:hiddenFill xmlns="" xmlns:a14="http://schemas.microsoft.com/office/drawing/2010/main">
                <a:solidFill>
                  <a:srgbClr val="FFFFFF"/>
                </a:solidFill>
              </a14:hiddenFill>
            </a:ext>
          </a:extLst>
        </p:spPr>
      </p:pic>
      <p:sp>
        <p:nvSpPr>
          <p:cNvPr id="3" name="Slide Number Placeholder 2"/>
          <p:cNvSpPr>
            <a:spLocks noGrp="1"/>
          </p:cNvSpPr>
          <p:nvPr>
            <p:ph type="sldNum" sz="quarter" idx="12"/>
          </p:nvPr>
        </p:nvSpPr>
        <p:spPr/>
        <p:txBody>
          <a:bodyPr/>
          <a:lstStyle/>
          <a:p>
            <a:fld id="{C0E55A7D-A780-DD49-A399-CF576673C229}" type="slidenum">
              <a:rPr lang="en-US" smtClean="0"/>
              <a:t>36</a:t>
            </a:fld>
            <a:endParaRPr lang="en-US"/>
          </a:p>
        </p:txBody>
      </p:sp>
      <p:pic>
        <p:nvPicPr>
          <p:cNvPr id="1026" name="Picture 2" descr="An IBM 1401 mainframe computer at the Computer History Museum. Behind it is the IBM 1406 Storage Unit, providing an additional 12,000 characters of storage. IBM 729 tape drives are at the right and an IBM 1402 Card Read Punch is at the far left.">
            <a:extLst>
              <a:ext uri="{FF2B5EF4-FFF2-40B4-BE49-F238E27FC236}">
                <a16:creationId xmlns:a16="http://schemas.microsoft.com/office/drawing/2014/main" id="{75E07B1B-B056-C154-D9B3-1D3F50B856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21482" y="4629996"/>
            <a:ext cx="2465318" cy="158602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An IBM 1401 mainframe computer at the Computer History Museum. Behind it is the IBM 1406 Storage Unit, providing an additional 12,000 characters of storage. IBM 729 tape drives are at the right and an IBM 1402 Card Read Punch is at the far left.">
            <a:extLst>
              <a:ext uri="{FF2B5EF4-FFF2-40B4-BE49-F238E27FC236}">
                <a16:creationId xmlns:a16="http://schemas.microsoft.com/office/drawing/2014/main" id="{A61F355B-96B1-4927-D1BC-07C1070F07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9881" y="4662471"/>
            <a:ext cx="2465318" cy="158602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C46AA15-28F6-070F-1DE0-7416024AEDD4}"/>
              </a:ext>
            </a:extLst>
          </p:cNvPr>
          <p:cNvSpPr txBox="1"/>
          <p:nvPr/>
        </p:nvSpPr>
        <p:spPr>
          <a:xfrm>
            <a:off x="-39420" y="6494552"/>
            <a:ext cx="7375592" cy="369332"/>
          </a:xfrm>
          <a:prstGeom prst="rect">
            <a:avLst/>
          </a:prstGeom>
          <a:noFill/>
        </p:spPr>
        <p:txBody>
          <a:bodyPr wrap="square" rtlCol="0">
            <a:spAutoFit/>
          </a:bodyPr>
          <a:lstStyle/>
          <a:p>
            <a:r>
              <a:rPr lang="en-US" sz="900" dirty="0">
                <a:hlinkClick r:id="rId4"/>
              </a:rPr>
              <a:t>https://www.righto.com/2015/10/repairing-50-year-old-mainframe-inside.html</a:t>
            </a:r>
            <a:endParaRPr lang="en-US" sz="900" dirty="0"/>
          </a:p>
          <a:p>
            <a:r>
              <a:rPr lang="en-US" sz="900" dirty="0" err="1">
                <a:hlinkClick r:id="rId5"/>
              </a:rPr>
              <a:t>ibm</a:t>
            </a:r>
            <a:r>
              <a:rPr lang="en-US" sz="900" dirty="0">
                <a:hlinkClick r:id="rId5"/>
              </a:rPr>
              <a:t> 7094 mainframe and tapes - Search Images (bing.com)</a:t>
            </a:r>
            <a:r>
              <a:rPr lang="en-US" sz="900" dirty="0"/>
              <a:t> / Columbia University</a:t>
            </a:r>
          </a:p>
        </p:txBody>
      </p:sp>
      <p:pic>
        <p:nvPicPr>
          <p:cNvPr id="1028" name="Picture 4" descr="The IBM 7094">
            <a:extLst>
              <a:ext uri="{FF2B5EF4-FFF2-40B4-BE49-F238E27FC236}">
                <a16:creationId xmlns:a16="http://schemas.microsoft.com/office/drawing/2014/main" id="{D2122DB3-E96A-C5E8-F686-393BEBE8953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01736" y="4517632"/>
            <a:ext cx="2603209" cy="17272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383379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Multiprogramming</a:t>
            </a:r>
          </a:p>
        </p:txBody>
      </p:sp>
      <p:pic>
        <p:nvPicPr>
          <p:cNvPr id="4" name="Picture 3" descr="D:\b\b4\IBM\01-05.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6807" y="2402349"/>
            <a:ext cx="3152775" cy="2324100"/>
          </a:xfrm>
          <a:prstGeom prst="rect">
            <a:avLst/>
          </a:prstGeom>
          <a:noFill/>
          <a:extLst>
            <a:ext uri="{909E8E84-426E-40dd-AFC4-6F175D3DCCD1}">
              <a14:hiddenFill xmlns="" xmlns:a14="http://schemas.microsoft.com/office/drawing/2010/main">
                <a:solidFill>
                  <a:srgbClr val="FFFFFF"/>
                </a:solidFill>
              </a14:hiddenFill>
            </a:ext>
          </a:extLst>
        </p:spPr>
      </p:pic>
      <p:sp>
        <p:nvSpPr>
          <p:cNvPr id="3" name="Slide Number Placeholder 2"/>
          <p:cNvSpPr>
            <a:spLocks noGrp="1"/>
          </p:cNvSpPr>
          <p:nvPr>
            <p:ph type="sldNum" sz="quarter" idx="12"/>
          </p:nvPr>
        </p:nvSpPr>
        <p:spPr/>
        <p:txBody>
          <a:bodyPr/>
          <a:lstStyle/>
          <a:p>
            <a:fld id="{C0E55A7D-A780-DD49-A399-CF576673C229}" type="slidenum">
              <a:rPr lang="en-US" smtClean="0"/>
              <a:t>37</a:t>
            </a:fld>
            <a:endParaRPr lang="en-US"/>
          </a:p>
        </p:txBody>
      </p:sp>
    </p:spTree>
    <p:extLst>
      <p:ext uri="{BB962C8B-B14F-4D97-AF65-F5344CB8AC3E}">
        <p14:creationId xmlns:p14="http://schemas.microsoft.com/office/powerpoint/2010/main" val="170040376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The Read System Call</a:t>
            </a:r>
          </a:p>
        </p:txBody>
      </p:sp>
      <p:sp>
        <p:nvSpPr>
          <p:cNvPr id="4" name="Content Placeholder 3"/>
          <p:cNvSpPr>
            <a:spLocks noGrp="1"/>
          </p:cNvSpPr>
          <p:nvPr>
            <p:ph idx="1"/>
          </p:nvPr>
        </p:nvSpPr>
        <p:spPr/>
        <p:txBody>
          <a:bodyPr/>
          <a:lstStyle/>
          <a:p>
            <a:r>
              <a:rPr lang="en-US" dirty="0"/>
              <a:t>Implement the following user program in user code, a read library, and the kernel</a:t>
            </a:r>
          </a:p>
          <a:p>
            <a:pPr marL="0" indent="0">
              <a:buNone/>
            </a:pPr>
            <a:endParaRPr lang="en-US" dirty="0">
              <a:latin typeface="Monaco"/>
              <a:cs typeface="Monaco"/>
            </a:endParaRPr>
          </a:p>
          <a:p>
            <a:pPr marL="0" indent="0">
              <a:buNone/>
            </a:pPr>
            <a:r>
              <a:rPr lang="en-US" dirty="0">
                <a:latin typeface="Monaco"/>
                <a:cs typeface="Monaco"/>
              </a:rPr>
              <a:t>	</a:t>
            </a:r>
            <a:r>
              <a:rPr lang="en-US" dirty="0" err="1">
                <a:latin typeface="Monaco"/>
                <a:cs typeface="Monaco"/>
              </a:rPr>
              <a:t>int</a:t>
            </a:r>
            <a:r>
              <a:rPr lang="en-US" dirty="0">
                <a:latin typeface="Monaco"/>
                <a:cs typeface="Monaco"/>
              </a:rPr>
              <a:t> </a:t>
            </a:r>
            <a:r>
              <a:rPr lang="en-US" dirty="0" err="1">
                <a:latin typeface="Monaco"/>
                <a:cs typeface="Monaco"/>
              </a:rPr>
              <a:t>num_bytes</a:t>
            </a:r>
            <a:r>
              <a:rPr lang="en-US" dirty="0">
                <a:latin typeface="Monaco"/>
                <a:cs typeface="Monaco"/>
              </a:rPr>
              <a:t>;</a:t>
            </a:r>
          </a:p>
          <a:p>
            <a:pPr marL="0" indent="0">
              <a:buNone/>
            </a:pPr>
            <a:r>
              <a:rPr lang="en-US" dirty="0">
                <a:latin typeface="Monaco"/>
                <a:cs typeface="Monaco"/>
              </a:rPr>
              <a:t>	char *buffer;</a:t>
            </a:r>
          </a:p>
          <a:p>
            <a:pPr marL="0" indent="0">
              <a:buNone/>
            </a:pPr>
            <a:r>
              <a:rPr lang="en-US" dirty="0">
                <a:latin typeface="Monaco"/>
                <a:cs typeface="Monaco"/>
              </a:rPr>
              <a:t>	</a:t>
            </a:r>
            <a:r>
              <a:rPr lang="en-US" dirty="0" err="1">
                <a:latin typeface="Monaco"/>
                <a:cs typeface="Monaco"/>
              </a:rPr>
              <a:t>int</a:t>
            </a:r>
            <a:r>
              <a:rPr lang="en-US" dirty="0">
                <a:latin typeface="Monaco"/>
                <a:cs typeface="Monaco"/>
              </a:rPr>
              <a:t> </a:t>
            </a:r>
            <a:r>
              <a:rPr lang="en-US" dirty="0" err="1">
                <a:latin typeface="Monaco"/>
                <a:cs typeface="Monaco"/>
              </a:rPr>
              <a:t>file_descriptor</a:t>
            </a:r>
            <a:r>
              <a:rPr lang="en-US" dirty="0">
                <a:latin typeface="Monaco"/>
                <a:cs typeface="Monaco"/>
              </a:rPr>
              <a:t>;</a:t>
            </a:r>
          </a:p>
          <a:p>
            <a:pPr marL="0" indent="0">
              <a:buNone/>
            </a:pPr>
            <a:r>
              <a:rPr lang="en-US" dirty="0">
                <a:latin typeface="Monaco"/>
                <a:cs typeface="Monaco"/>
              </a:rPr>
              <a:t>	read(</a:t>
            </a:r>
            <a:r>
              <a:rPr lang="en-US" dirty="0" err="1">
                <a:latin typeface="Monaco"/>
                <a:cs typeface="Monaco"/>
              </a:rPr>
              <a:t>file_descriptor</a:t>
            </a:r>
            <a:r>
              <a:rPr lang="en-US" dirty="0">
                <a:latin typeface="Monaco"/>
                <a:cs typeface="Monaco"/>
              </a:rPr>
              <a:t>, buffer,</a:t>
            </a:r>
          </a:p>
          <a:p>
            <a:pPr marL="0" indent="0">
              <a:buNone/>
            </a:pPr>
            <a:r>
              <a:rPr lang="en-US" dirty="0">
                <a:latin typeface="Monaco"/>
                <a:cs typeface="Monaco"/>
              </a:rPr>
              <a:t>       </a:t>
            </a:r>
            <a:r>
              <a:rPr lang="en-US" dirty="0" err="1">
                <a:latin typeface="Monaco"/>
                <a:cs typeface="Monaco"/>
              </a:rPr>
              <a:t>num_bytes</a:t>
            </a:r>
            <a:r>
              <a:rPr lang="en-US" dirty="0">
                <a:latin typeface="Monaco"/>
                <a:cs typeface="Monaco"/>
              </a:rPr>
              <a:t>);</a:t>
            </a:r>
          </a:p>
        </p:txBody>
      </p:sp>
    </p:spTree>
    <p:extLst>
      <p:ext uri="{BB962C8B-B14F-4D97-AF65-F5344CB8AC3E}">
        <p14:creationId xmlns:p14="http://schemas.microsoft.com/office/powerpoint/2010/main" val="12132085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System Calls</a:t>
            </a:r>
            <a:endParaRPr lang="en-US" dirty="0"/>
          </a:p>
        </p:txBody>
      </p:sp>
      <p:pic>
        <p:nvPicPr>
          <p:cNvPr id="3" name="Picture 2" descr="D:\b\b4\IBM\01-17.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08150" y="1685133"/>
            <a:ext cx="5727700" cy="4524375"/>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13410830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Personal Life</a:t>
            </a:r>
          </a:p>
        </p:txBody>
      </p:sp>
      <p:sp>
        <p:nvSpPr>
          <p:cNvPr id="3" name="Content Placeholder 2"/>
          <p:cNvSpPr>
            <a:spLocks noGrp="1"/>
          </p:cNvSpPr>
          <p:nvPr>
            <p:ph idx="1"/>
          </p:nvPr>
        </p:nvSpPr>
        <p:spPr>
          <a:xfrm>
            <a:off x="260135" y="1418898"/>
            <a:ext cx="8323969" cy="5148956"/>
          </a:xfrm>
        </p:spPr>
        <p:txBody>
          <a:bodyPr>
            <a:normAutofit/>
          </a:bodyPr>
          <a:lstStyle/>
          <a:p>
            <a:r>
              <a:rPr lang="en-US" sz="2600" dirty="0"/>
              <a:t>Playing Guitar, Drums with Friends &amp; Family</a:t>
            </a:r>
          </a:p>
          <a:p>
            <a:pPr lvl="1"/>
            <a:r>
              <a:rPr lang="en-US" sz="1800" dirty="0"/>
              <a:t>About 10 years with books and online resources</a:t>
            </a:r>
          </a:p>
          <a:p>
            <a:pPr lvl="1"/>
            <a:r>
              <a:rPr lang="en-US" sz="1800" dirty="0"/>
              <a:t>Clarinet Lessons in Elementary School</a:t>
            </a:r>
          </a:p>
          <a:p>
            <a:r>
              <a:rPr lang="en-US" sz="2600" dirty="0"/>
              <a:t>Building PCs &amp; Performance Benchmarks</a:t>
            </a:r>
          </a:p>
          <a:p>
            <a:pPr lvl="1"/>
            <a:r>
              <a:rPr lang="en-US" sz="2000" dirty="0"/>
              <a:t>Overclocking Means Cooling!</a:t>
            </a:r>
          </a:p>
          <a:p>
            <a:r>
              <a:rPr lang="en-US" sz="2600" dirty="0"/>
              <a:t>Audio Engineering, Recording Studio Builds</a:t>
            </a:r>
            <a:endParaRPr lang="en-US" sz="2200" dirty="0"/>
          </a:p>
          <a:p>
            <a:pPr lvl="1"/>
            <a:r>
              <a:rPr lang="en-US" sz="1800" dirty="0"/>
              <a:t>“Garage &amp; Basement Noise Enablement”</a:t>
            </a:r>
          </a:p>
          <a:p>
            <a:pPr lvl="1"/>
            <a:r>
              <a:rPr lang="en-US" sz="1800" dirty="0"/>
              <a:t>Music Technology Rocks!</a:t>
            </a:r>
          </a:p>
          <a:p>
            <a:pPr lvl="1"/>
            <a:r>
              <a:rPr lang="en-US" sz="1800" dirty="0"/>
              <a:t>Quarantined, Distributed, Asynchronous Cloud Recording exploration</a:t>
            </a:r>
          </a:p>
          <a:p>
            <a:pPr lvl="2"/>
            <a:r>
              <a:rPr lang="en-US" sz="1800" dirty="0"/>
              <a:t>(free, just using </a:t>
            </a:r>
            <a:r>
              <a:rPr lang="en-US" sz="1800" dirty="0">
                <a:hlinkClick r:id="rId2"/>
              </a:rPr>
              <a:t>Audacity</a:t>
            </a:r>
            <a:r>
              <a:rPr lang="en-US" sz="1800" dirty="0"/>
              <a:t> and Google Drive)</a:t>
            </a:r>
          </a:p>
          <a:p>
            <a:r>
              <a:rPr lang="en-US" sz="2400" dirty="0"/>
              <a:t>Putting “Old Hardware” to Use</a:t>
            </a:r>
          </a:p>
          <a:p>
            <a:pPr lvl="1"/>
            <a:r>
              <a:rPr lang="en-US" sz="2000" dirty="0"/>
              <a:t>Sustainability is Critical to Future…</a:t>
            </a:r>
          </a:p>
        </p:txBody>
      </p:sp>
      <p:sp>
        <p:nvSpPr>
          <p:cNvPr id="5" name="Slide Number Placeholder 4"/>
          <p:cNvSpPr>
            <a:spLocks noGrp="1"/>
          </p:cNvSpPr>
          <p:nvPr>
            <p:ph type="sldNum" sz="quarter" idx="12"/>
          </p:nvPr>
        </p:nvSpPr>
        <p:spPr/>
        <p:txBody>
          <a:bodyPr/>
          <a:lstStyle/>
          <a:p>
            <a:fld id="{C0E55A7D-A780-DD49-A399-CF576673C229}" type="slidenum">
              <a:rPr lang="en-US" smtClean="0"/>
              <a:t>4</a:t>
            </a:fld>
            <a:endParaRPr lang="en-US"/>
          </a:p>
        </p:txBody>
      </p:sp>
    </p:spTree>
    <p:extLst>
      <p:ext uri="{BB962C8B-B14F-4D97-AF65-F5344CB8AC3E}">
        <p14:creationId xmlns:p14="http://schemas.microsoft.com/office/powerpoint/2010/main" val="365239184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Instructions</a:t>
            </a:r>
            <a:endParaRPr lang="en-US" dirty="0"/>
          </a:p>
        </p:txBody>
      </p:sp>
      <p:sp>
        <p:nvSpPr>
          <p:cNvPr id="3" name="Content Placeholder 2"/>
          <p:cNvSpPr>
            <a:spLocks noGrp="1"/>
          </p:cNvSpPr>
          <p:nvPr>
            <p:ph idx="1"/>
          </p:nvPr>
        </p:nvSpPr>
        <p:spPr/>
        <p:txBody>
          <a:bodyPr>
            <a:normAutofit fontScale="62500" lnSpcReduction="20000"/>
          </a:bodyPr>
          <a:lstStyle/>
          <a:p>
            <a:r>
              <a:rPr lang="en-US" dirty="0"/>
              <a:t>User Program</a:t>
            </a:r>
          </a:p>
          <a:p>
            <a:pPr lvl="1"/>
            <a:r>
              <a:rPr lang="en-US" dirty="0"/>
              <a:t>Hand to stack </a:t>
            </a:r>
            <a:r>
              <a:rPr lang="en-US" dirty="0" err="1"/>
              <a:t>num_bytes</a:t>
            </a:r>
            <a:r>
              <a:rPr lang="en-US" dirty="0"/>
              <a:t>, buffer, </a:t>
            </a:r>
            <a:r>
              <a:rPr lang="en-US" dirty="0" err="1"/>
              <a:t>file_descriptor</a:t>
            </a:r>
            <a:endParaRPr lang="en-US" dirty="0"/>
          </a:p>
          <a:p>
            <a:pPr lvl="1"/>
            <a:r>
              <a:rPr lang="en-US" dirty="0"/>
              <a:t>Call read library</a:t>
            </a:r>
          </a:p>
          <a:p>
            <a:r>
              <a:rPr lang="en-US" dirty="0"/>
              <a:t>Read Library</a:t>
            </a:r>
          </a:p>
          <a:p>
            <a:pPr lvl="1"/>
            <a:r>
              <a:rPr lang="en-US" dirty="0"/>
              <a:t>Store the </a:t>
            </a:r>
            <a:r>
              <a:rPr lang="en-US" dirty="0" err="1"/>
              <a:t>syscall</a:t>
            </a:r>
            <a:r>
              <a:rPr lang="en-US" dirty="0"/>
              <a:t> value for “read” in a register</a:t>
            </a:r>
          </a:p>
          <a:p>
            <a:pPr lvl="1"/>
            <a:r>
              <a:rPr lang="en-US" dirty="0"/>
              <a:t>Trap to the Kernel</a:t>
            </a:r>
          </a:p>
          <a:p>
            <a:r>
              <a:rPr lang="en-US" dirty="0"/>
              <a:t>Kernel Dispatcher</a:t>
            </a:r>
          </a:p>
          <a:p>
            <a:pPr lvl="1"/>
            <a:r>
              <a:rPr lang="en-US" dirty="0"/>
              <a:t>Catch trap to kernel (“dispatcher”)</a:t>
            </a:r>
          </a:p>
          <a:p>
            <a:pPr lvl="1"/>
            <a:r>
              <a:rPr lang="en-US" dirty="0"/>
              <a:t>Read register value to understand which </a:t>
            </a:r>
            <a:r>
              <a:rPr lang="en-US" dirty="0" err="1"/>
              <a:t>syscall</a:t>
            </a:r>
            <a:r>
              <a:rPr lang="en-US" dirty="0"/>
              <a:t> it is</a:t>
            </a:r>
          </a:p>
          <a:p>
            <a:r>
              <a:rPr lang="en-US" dirty="0"/>
              <a:t>Kernel </a:t>
            </a:r>
            <a:r>
              <a:rPr lang="en-US" dirty="0" err="1"/>
              <a:t>Syscall</a:t>
            </a:r>
            <a:r>
              <a:rPr lang="en-US" dirty="0"/>
              <a:t> Handler (“Read”)</a:t>
            </a:r>
          </a:p>
          <a:p>
            <a:pPr lvl="1"/>
            <a:r>
              <a:rPr lang="en-US" dirty="0"/>
              <a:t>Run that </a:t>
            </a:r>
            <a:r>
              <a:rPr lang="en-US" dirty="0" err="1"/>
              <a:t>syscall</a:t>
            </a:r>
            <a:r>
              <a:rPr lang="en-US" dirty="0"/>
              <a:t> code</a:t>
            </a:r>
          </a:p>
          <a:p>
            <a:pPr lvl="1"/>
            <a:r>
              <a:rPr lang="en-US" dirty="0"/>
              <a:t>Return to the caller (switch back to user mode)</a:t>
            </a:r>
          </a:p>
          <a:p>
            <a:r>
              <a:rPr lang="en-US" dirty="0"/>
              <a:t>Read library</a:t>
            </a:r>
          </a:p>
          <a:p>
            <a:pPr lvl="1"/>
            <a:r>
              <a:rPr lang="en-US" dirty="0"/>
              <a:t>Return to caller</a:t>
            </a:r>
          </a:p>
          <a:p>
            <a:r>
              <a:rPr lang="en-US" dirty="0"/>
              <a:t>User Program</a:t>
            </a:r>
          </a:p>
          <a:p>
            <a:pPr lvl="1"/>
            <a:r>
              <a:rPr lang="en-US" dirty="0"/>
              <a:t>Increment stack pointer</a:t>
            </a:r>
          </a:p>
        </p:txBody>
      </p:sp>
    </p:spTree>
    <p:extLst>
      <p:ext uri="{BB962C8B-B14F-4D97-AF65-F5344CB8AC3E}">
        <p14:creationId xmlns:p14="http://schemas.microsoft.com/office/powerpoint/2010/main" val="156553371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028D6-ED0C-5F4F-9454-36D4FE5B21DE}"/>
              </a:ext>
            </a:extLst>
          </p:cNvPr>
          <p:cNvSpPr>
            <a:spLocks noGrp="1"/>
          </p:cNvSpPr>
          <p:nvPr>
            <p:ph type="title"/>
          </p:nvPr>
        </p:nvSpPr>
        <p:spPr/>
        <p:txBody>
          <a:bodyPr/>
          <a:lstStyle/>
          <a:p>
            <a:r>
              <a:rPr lang="en-US" dirty="0"/>
              <a:t>Administrative</a:t>
            </a:r>
          </a:p>
        </p:txBody>
      </p:sp>
      <p:sp>
        <p:nvSpPr>
          <p:cNvPr id="3" name="Content Placeholder 2">
            <a:extLst>
              <a:ext uri="{FF2B5EF4-FFF2-40B4-BE49-F238E27FC236}">
                <a16:creationId xmlns:a16="http://schemas.microsoft.com/office/drawing/2014/main" id="{4D0EBDC1-400A-164C-A8D6-8ECB62B8B0AF}"/>
              </a:ext>
            </a:extLst>
          </p:cNvPr>
          <p:cNvSpPr>
            <a:spLocks noGrp="1"/>
          </p:cNvSpPr>
          <p:nvPr>
            <p:ph idx="1"/>
          </p:nvPr>
        </p:nvSpPr>
        <p:spPr/>
        <p:txBody>
          <a:bodyPr>
            <a:normAutofit/>
          </a:bodyPr>
          <a:lstStyle/>
          <a:p>
            <a:r>
              <a:rPr lang="en-US" dirty="0"/>
              <a:t>Project 0 and 1 discussion</a:t>
            </a:r>
          </a:p>
          <a:p>
            <a:pPr lvl="1"/>
            <a:r>
              <a:rPr lang="en-US" dirty="0"/>
              <a:t>Specification</a:t>
            </a:r>
          </a:p>
          <a:p>
            <a:pPr lvl="1"/>
            <a:r>
              <a:rPr lang="en-US" dirty="0"/>
              <a:t>Team logistics</a:t>
            </a:r>
          </a:p>
          <a:p>
            <a:r>
              <a:rPr lang="en-US" dirty="0"/>
              <a:t>Discussion Questions</a:t>
            </a:r>
          </a:p>
        </p:txBody>
      </p:sp>
      <p:sp>
        <p:nvSpPr>
          <p:cNvPr id="4" name="Slide Number Placeholder 3">
            <a:extLst>
              <a:ext uri="{FF2B5EF4-FFF2-40B4-BE49-F238E27FC236}">
                <a16:creationId xmlns:a16="http://schemas.microsoft.com/office/drawing/2014/main" id="{0669FC6C-4793-984C-A1E9-8E785CE7F820}"/>
              </a:ext>
            </a:extLst>
          </p:cNvPr>
          <p:cNvSpPr>
            <a:spLocks noGrp="1"/>
          </p:cNvSpPr>
          <p:nvPr>
            <p:ph type="sldNum" sz="quarter" idx="12"/>
          </p:nvPr>
        </p:nvSpPr>
        <p:spPr/>
        <p:txBody>
          <a:bodyPr/>
          <a:lstStyle/>
          <a:p>
            <a:fld id="{C0E55A7D-A780-DD49-A399-CF576673C229}" type="slidenum">
              <a:rPr lang="en-US" smtClean="0"/>
              <a:t>41</a:t>
            </a:fld>
            <a:endParaRPr lang="en-US"/>
          </a:p>
        </p:txBody>
      </p:sp>
    </p:spTree>
    <p:extLst>
      <p:ext uri="{BB962C8B-B14F-4D97-AF65-F5344CB8AC3E}">
        <p14:creationId xmlns:p14="http://schemas.microsoft.com/office/powerpoint/2010/main" val="37469517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20742-FC17-4B4C-A470-846EB3376143}"/>
              </a:ext>
            </a:extLst>
          </p:cNvPr>
          <p:cNvSpPr>
            <a:spLocks noGrp="1"/>
          </p:cNvSpPr>
          <p:nvPr>
            <p:ph type="title"/>
          </p:nvPr>
        </p:nvSpPr>
        <p:spPr/>
        <p:txBody>
          <a:bodyPr/>
          <a:lstStyle/>
          <a:p>
            <a:r>
              <a:rPr lang="en-US" dirty="0"/>
              <a:t>Discussion Questions</a:t>
            </a:r>
          </a:p>
        </p:txBody>
      </p:sp>
      <p:sp>
        <p:nvSpPr>
          <p:cNvPr id="3" name="Content Placeholder 2">
            <a:extLst>
              <a:ext uri="{FF2B5EF4-FFF2-40B4-BE49-F238E27FC236}">
                <a16:creationId xmlns:a16="http://schemas.microsoft.com/office/drawing/2014/main" id="{BFEF9E23-18A8-8741-A215-67B3138F9986}"/>
              </a:ext>
            </a:extLst>
          </p:cNvPr>
          <p:cNvSpPr>
            <a:spLocks noGrp="1"/>
          </p:cNvSpPr>
          <p:nvPr>
            <p:ph idx="1"/>
          </p:nvPr>
        </p:nvSpPr>
        <p:spPr/>
        <p:txBody>
          <a:bodyPr/>
          <a:lstStyle/>
          <a:p>
            <a:r>
              <a:rPr lang="en-US" dirty="0"/>
              <a:t>What makes something a “computer” and what necessitates an “operating system”?</a:t>
            </a:r>
          </a:p>
          <a:p>
            <a:r>
              <a:rPr lang="en-US" dirty="0"/>
              <a:t>Why do we have the system call process? Why is it the way it is?</a:t>
            </a:r>
          </a:p>
          <a:p>
            <a:r>
              <a:rPr lang="en-US" dirty="0"/>
              <a:t>How does the kernel call function in user space?</a:t>
            </a:r>
          </a:p>
        </p:txBody>
      </p:sp>
      <p:sp>
        <p:nvSpPr>
          <p:cNvPr id="4" name="Slide Number Placeholder 3">
            <a:extLst>
              <a:ext uri="{FF2B5EF4-FFF2-40B4-BE49-F238E27FC236}">
                <a16:creationId xmlns:a16="http://schemas.microsoft.com/office/drawing/2014/main" id="{40A45F5B-2DAF-2140-AA02-7A865782BA5C}"/>
              </a:ext>
            </a:extLst>
          </p:cNvPr>
          <p:cNvSpPr>
            <a:spLocks noGrp="1"/>
          </p:cNvSpPr>
          <p:nvPr>
            <p:ph type="sldNum" sz="quarter" idx="12"/>
          </p:nvPr>
        </p:nvSpPr>
        <p:spPr/>
        <p:txBody>
          <a:bodyPr/>
          <a:lstStyle/>
          <a:p>
            <a:fld id="{C0E55A7D-A780-DD49-A399-CF576673C229}" type="slidenum">
              <a:rPr lang="en-US" smtClean="0"/>
              <a:t>42</a:t>
            </a:fld>
            <a:endParaRPr lang="en-US"/>
          </a:p>
        </p:txBody>
      </p:sp>
    </p:spTree>
    <p:extLst>
      <p:ext uri="{BB962C8B-B14F-4D97-AF65-F5344CB8AC3E}">
        <p14:creationId xmlns:p14="http://schemas.microsoft.com/office/powerpoint/2010/main" val="3188993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98383" y="-73787"/>
            <a:ext cx="9460024" cy="7095019"/>
          </a:xfrm>
          <a:prstGeom prst="rect">
            <a:avLst/>
          </a:prstGeom>
        </p:spPr>
      </p:pic>
      <p:sp>
        <p:nvSpPr>
          <p:cNvPr id="2" name="Title 1"/>
          <p:cNvSpPr>
            <a:spLocks noGrp="1"/>
          </p:cNvSpPr>
          <p:nvPr>
            <p:ph type="title"/>
          </p:nvPr>
        </p:nvSpPr>
        <p:spPr/>
        <p:txBody>
          <a:bodyPr>
            <a:normAutofit/>
          </a:bodyPr>
          <a:lstStyle/>
          <a:p>
            <a:r>
              <a:rPr lang="en-US" sz="6600" dirty="0">
                <a:solidFill>
                  <a:schemeClr val="bg1"/>
                </a:solidFill>
              </a:rPr>
              <a:t>The End is Near</a:t>
            </a:r>
          </a:p>
        </p:txBody>
      </p:sp>
    </p:spTree>
    <p:extLst>
      <p:ext uri="{BB962C8B-B14F-4D97-AF65-F5344CB8AC3E}">
        <p14:creationId xmlns:p14="http://schemas.microsoft.com/office/powerpoint/2010/main" val="264374784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BF114-9B40-1708-7284-55A720DADE52}"/>
              </a:ext>
            </a:extLst>
          </p:cNvPr>
          <p:cNvSpPr>
            <a:spLocks noGrp="1"/>
          </p:cNvSpPr>
          <p:nvPr>
            <p:ph type="title"/>
          </p:nvPr>
        </p:nvSpPr>
        <p:spPr/>
        <p:txBody>
          <a:bodyPr/>
          <a:lstStyle/>
          <a:p>
            <a:r>
              <a:rPr lang="en-US" dirty="0"/>
              <a:t>Test Quiz</a:t>
            </a:r>
          </a:p>
        </p:txBody>
      </p:sp>
      <p:sp>
        <p:nvSpPr>
          <p:cNvPr id="3" name="Content Placeholder 2">
            <a:extLst>
              <a:ext uri="{FF2B5EF4-FFF2-40B4-BE49-F238E27FC236}">
                <a16:creationId xmlns:a16="http://schemas.microsoft.com/office/drawing/2014/main" id="{8AA6E026-1475-40C1-6126-1624023D293D}"/>
              </a:ext>
            </a:extLst>
          </p:cNvPr>
          <p:cNvSpPr>
            <a:spLocks noGrp="1"/>
          </p:cNvSpPr>
          <p:nvPr>
            <p:ph idx="1"/>
          </p:nvPr>
        </p:nvSpPr>
        <p:spPr>
          <a:xfrm>
            <a:off x="457200" y="2822712"/>
            <a:ext cx="8229600" cy="3303451"/>
          </a:xfrm>
        </p:spPr>
        <p:txBody>
          <a:bodyPr/>
          <a:lstStyle/>
          <a:p>
            <a:pPr marL="0" indent="0" algn="ctr">
              <a:buNone/>
            </a:pPr>
            <a:r>
              <a:rPr lang="en-US" dirty="0"/>
              <a:t>(is it a “test” or a “quiz”? </a:t>
            </a:r>
            <a:br>
              <a:rPr lang="en-US" dirty="0"/>
            </a:br>
            <a:r>
              <a:rPr lang="en-US" dirty="0"/>
              <a:t>Make up your mind, Craig…) </a:t>
            </a:r>
          </a:p>
        </p:txBody>
      </p:sp>
      <p:sp>
        <p:nvSpPr>
          <p:cNvPr id="4" name="Slide Number Placeholder 3">
            <a:extLst>
              <a:ext uri="{FF2B5EF4-FFF2-40B4-BE49-F238E27FC236}">
                <a16:creationId xmlns:a16="http://schemas.microsoft.com/office/drawing/2014/main" id="{A8ED4F52-47A5-8053-AD5D-23E1AE752CE5}"/>
              </a:ext>
            </a:extLst>
          </p:cNvPr>
          <p:cNvSpPr>
            <a:spLocks noGrp="1"/>
          </p:cNvSpPr>
          <p:nvPr>
            <p:ph type="sldNum" sz="quarter" idx="12"/>
          </p:nvPr>
        </p:nvSpPr>
        <p:spPr/>
        <p:txBody>
          <a:bodyPr/>
          <a:lstStyle/>
          <a:p>
            <a:fld id="{C0E55A7D-A780-DD49-A399-CF576673C229}" type="slidenum">
              <a:rPr lang="en-US" smtClean="0"/>
              <a:t>44</a:t>
            </a:fld>
            <a:endParaRPr lang="en-US"/>
          </a:p>
        </p:txBody>
      </p:sp>
    </p:spTree>
    <p:extLst>
      <p:ext uri="{BB962C8B-B14F-4D97-AF65-F5344CB8AC3E}">
        <p14:creationId xmlns:p14="http://schemas.microsoft.com/office/powerpoint/2010/main" val="26743532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3EE12-FA3D-2921-78B6-D2A41DA0F538}"/>
              </a:ext>
            </a:extLst>
          </p:cNvPr>
          <p:cNvSpPr>
            <a:spLocks noGrp="1"/>
          </p:cNvSpPr>
          <p:nvPr>
            <p:ph type="title"/>
          </p:nvPr>
        </p:nvSpPr>
        <p:spPr/>
        <p:txBody>
          <a:bodyPr>
            <a:normAutofit/>
          </a:bodyPr>
          <a:lstStyle/>
          <a:p>
            <a:r>
              <a:rPr lang="en-US" dirty="0"/>
              <a:t>“Old Hardware” Projects</a:t>
            </a:r>
          </a:p>
        </p:txBody>
      </p:sp>
      <p:sp>
        <p:nvSpPr>
          <p:cNvPr id="3" name="Content Placeholder 2">
            <a:extLst>
              <a:ext uri="{FF2B5EF4-FFF2-40B4-BE49-F238E27FC236}">
                <a16:creationId xmlns:a16="http://schemas.microsoft.com/office/drawing/2014/main" id="{1173EBCD-79E6-5A1A-1E6C-9ED237B71AAE}"/>
              </a:ext>
            </a:extLst>
          </p:cNvPr>
          <p:cNvSpPr>
            <a:spLocks noGrp="1"/>
          </p:cNvSpPr>
          <p:nvPr>
            <p:ph idx="1"/>
          </p:nvPr>
        </p:nvSpPr>
        <p:spPr/>
        <p:txBody>
          <a:bodyPr/>
          <a:lstStyle/>
          <a:p>
            <a:r>
              <a:rPr lang="en-US" sz="2400" dirty="0"/>
              <a:t>Scrap Arcade Machine &amp; Case Art</a:t>
            </a:r>
          </a:p>
          <a:p>
            <a:pPr lvl="1"/>
            <a:r>
              <a:rPr lang="en-US" sz="2000" dirty="0"/>
              <a:t>Before Raspberry Pi Days…</a:t>
            </a:r>
          </a:p>
          <a:p>
            <a:pPr lvl="1"/>
            <a:r>
              <a:rPr lang="en-US" sz="2000" dirty="0"/>
              <a:t>IT Service Exchange (with Sign Company)</a:t>
            </a:r>
          </a:p>
          <a:p>
            <a:pPr lvl="2"/>
            <a:r>
              <a:rPr lang="en-US" sz="1600" dirty="0"/>
              <a:t>Think About Deal “Values” Before Money</a:t>
            </a:r>
          </a:p>
          <a:p>
            <a:pPr marL="457200" lvl="1" indent="0">
              <a:buNone/>
            </a:pPr>
            <a:endParaRPr lang="en-US" sz="2000" dirty="0"/>
          </a:p>
          <a:p>
            <a:pPr marL="457200" lvl="1" indent="0">
              <a:buNone/>
            </a:pPr>
            <a:endParaRPr lang="en-US" sz="2000" dirty="0"/>
          </a:p>
        </p:txBody>
      </p:sp>
      <p:sp>
        <p:nvSpPr>
          <p:cNvPr id="4" name="Slide Number Placeholder 3">
            <a:extLst>
              <a:ext uri="{FF2B5EF4-FFF2-40B4-BE49-F238E27FC236}">
                <a16:creationId xmlns:a16="http://schemas.microsoft.com/office/drawing/2014/main" id="{14C5E0C0-9969-C615-52E8-8CE2ECEB9AA6}"/>
              </a:ext>
            </a:extLst>
          </p:cNvPr>
          <p:cNvSpPr>
            <a:spLocks noGrp="1"/>
          </p:cNvSpPr>
          <p:nvPr>
            <p:ph type="sldNum" sz="quarter" idx="12"/>
          </p:nvPr>
        </p:nvSpPr>
        <p:spPr/>
        <p:txBody>
          <a:bodyPr/>
          <a:lstStyle/>
          <a:p>
            <a:fld id="{C0E55A7D-A780-DD49-A399-CF576673C229}" type="slidenum">
              <a:rPr lang="en-US" smtClean="0"/>
              <a:t>5</a:t>
            </a:fld>
            <a:endParaRPr lang="en-US"/>
          </a:p>
        </p:txBody>
      </p:sp>
      <p:pic>
        <p:nvPicPr>
          <p:cNvPr id="6" name="Picture 5" descr="A computer on a shelf&#10;&#10;Description automatically generated">
            <a:extLst>
              <a:ext uri="{FF2B5EF4-FFF2-40B4-BE49-F238E27FC236}">
                <a16:creationId xmlns:a16="http://schemas.microsoft.com/office/drawing/2014/main" id="{3A2C0EF6-C942-AB04-09BF-550FC1D2EB73}"/>
              </a:ext>
            </a:extLst>
          </p:cNvPr>
          <p:cNvPicPr>
            <a:picLocks noChangeAspect="1"/>
          </p:cNvPicPr>
          <p:nvPr/>
        </p:nvPicPr>
        <p:blipFill>
          <a:blip r:embed="rId2"/>
          <a:stretch>
            <a:fillRect/>
          </a:stretch>
        </p:blipFill>
        <p:spPr>
          <a:xfrm>
            <a:off x="172768" y="4585189"/>
            <a:ext cx="1507424" cy="2009898"/>
          </a:xfrm>
          <a:prstGeom prst="rect">
            <a:avLst/>
          </a:prstGeom>
        </p:spPr>
      </p:pic>
      <p:pic>
        <p:nvPicPr>
          <p:cNvPr id="7" name="Picture 6" descr="A video game machine with a screen&#10;&#10;Description automatically generated">
            <a:extLst>
              <a:ext uri="{FF2B5EF4-FFF2-40B4-BE49-F238E27FC236}">
                <a16:creationId xmlns:a16="http://schemas.microsoft.com/office/drawing/2014/main" id="{5687DCB4-5AF1-82F0-7974-DDDCC4AB22B0}"/>
              </a:ext>
            </a:extLst>
          </p:cNvPr>
          <p:cNvPicPr>
            <a:picLocks noChangeAspect="1"/>
          </p:cNvPicPr>
          <p:nvPr/>
        </p:nvPicPr>
        <p:blipFill>
          <a:blip r:embed="rId3"/>
          <a:stretch>
            <a:fillRect/>
          </a:stretch>
        </p:blipFill>
        <p:spPr>
          <a:xfrm>
            <a:off x="1933198" y="4408520"/>
            <a:ext cx="1630869" cy="2174492"/>
          </a:xfrm>
          <a:prstGeom prst="rect">
            <a:avLst/>
          </a:prstGeom>
        </p:spPr>
      </p:pic>
      <p:pic>
        <p:nvPicPr>
          <p:cNvPr id="9" name="Picture 8" descr="A video game machine with a screen and lights&#10;&#10;Description automatically generated">
            <a:extLst>
              <a:ext uri="{FF2B5EF4-FFF2-40B4-BE49-F238E27FC236}">
                <a16:creationId xmlns:a16="http://schemas.microsoft.com/office/drawing/2014/main" id="{6F0E6AC3-2378-EC4E-748E-C0830C791E2F}"/>
              </a:ext>
            </a:extLst>
          </p:cNvPr>
          <p:cNvPicPr>
            <a:picLocks noChangeAspect="1"/>
          </p:cNvPicPr>
          <p:nvPr/>
        </p:nvPicPr>
        <p:blipFill rotWithShape="1">
          <a:blip r:embed="rId4"/>
          <a:srcRect t="19026" r="-100" b="-19026"/>
          <a:stretch/>
        </p:blipFill>
        <p:spPr>
          <a:xfrm rot="5400000">
            <a:off x="5563393" y="3157752"/>
            <a:ext cx="3904488" cy="2986454"/>
          </a:xfrm>
          <a:prstGeom prst="rect">
            <a:avLst/>
          </a:prstGeom>
        </p:spPr>
      </p:pic>
      <p:pic>
        <p:nvPicPr>
          <p:cNvPr id="11" name="Picture 10" descr="A close-up of a video game&#10;&#10;Description automatically generated">
            <a:extLst>
              <a:ext uri="{FF2B5EF4-FFF2-40B4-BE49-F238E27FC236}">
                <a16:creationId xmlns:a16="http://schemas.microsoft.com/office/drawing/2014/main" id="{03A14C27-40DF-05BA-FFC1-56B95DCB1FF5}"/>
              </a:ext>
            </a:extLst>
          </p:cNvPr>
          <p:cNvPicPr>
            <a:picLocks noChangeAspect="1"/>
          </p:cNvPicPr>
          <p:nvPr/>
        </p:nvPicPr>
        <p:blipFill>
          <a:blip r:embed="rId5"/>
          <a:stretch>
            <a:fillRect/>
          </a:stretch>
        </p:blipFill>
        <p:spPr>
          <a:xfrm>
            <a:off x="3776776" y="3241793"/>
            <a:ext cx="2511029" cy="3361430"/>
          </a:xfrm>
          <a:prstGeom prst="rect">
            <a:avLst/>
          </a:prstGeom>
        </p:spPr>
      </p:pic>
    </p:spTree>
    <p:extLst>
      <p:ext uri="{BB962C8B-B14F-4D97-AF65-F5344CB8AC3E}">
        <p14:creationId xmlns:p14="http://schemas.microsoft.com/office/powerpoint/2010/main" val="33383587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3EE12-FA3D-2921-78B6-D2A41DA0F538}"/>
              </a:ext>
            </a:extLst>
          </p:cNvPr>
          <p:cNvSpPr>
            <a:spLocks noGrp="1"/>
          </p:cNvSpPr>
          <p:nvPr>
            <p:ph type="title"/>
          </p:nvPr>
        </p:nvSpPr>
        <p:spPr/>
        <p:txBody>
          <a:bodyPr/>
          <a:lstStyle/>
          <a:p>
            <a:r>
              <a:rPr lang="en-US" dirty="0"/>
              <a:t>“Old Hardware” Projects</a:t>
            </a:r>
          </a:p>
        </p:txBody>
      </p:sp>
      <p:sp>
        <p:nvSpPr>
          <p:cNvPr id="3" name="Content Placeholder 2">
            <a:extLst>
              <a:ext uri="{FF2B5EF4-FFF2-40B4-BE49-F238E27FC236}">
                <a16:creationId xmlns:a16="http://schemas.microsoft.com/office/drawing/2014/main" id="{1173EBCD-79E6-5A1A-1E6C-9ED237B71AAE}"/>
              </a:ext>
            </a:extLst>
          </p:cNvPr>
          <p:cNvSpPr>
            <a:spLocks noGrp="1"/>
          </p:cNvSpPr>
          <p:nvPr>
            <p:ph idx="1"/>
          </p:nvPr>
        </p:nvSpPr>
        <p:spPr/>
        <p:txBody>
          <a:bodyPr/>
          <a:lstStyle/>
          <a:p>
            <a:r>
              <a:rPr lang="en-US" sz="2600" dirty="0"/>
              <a:t>Recycled Mountain Bikes’ E-Bike Conversions</a:t>
            </a:r>
          </a:p>
          <a:p>
            <a:pPr lvl="1"/>
            <a:r>
              <a:rPr lang="en-US" sz="1800" dirty="0"/>
              <a:t>Steel Mountain Bikes + Torque Arms + eBay Kits + Batteries</a:t>
            </a:r>
          </a:p>
          <a:p>
            <a:pPr lvl="2"/>
            <a:r>
              <a:rPr lang="en-US" sz="1400" dirty="0"/>
              <a:t>Affordable and sustainable recycling of discarded cheap steel-frame bicycles </a:t>
            </a:r>
          </a:p>
          <a:p>
            <a:pPr lvl="2"/>
            <a:r>
              <a:rPr lang="en-US" sz="1400" b="1" dirty="0"/>
              <a:t>Poor Quality Torque Arms &amp; Batteries can be dangerous!</a:t>
            </a:r>
          </a:p>
          <a:p>
            <a:pPr lvl="1"/>
            <a:endParaRPr lang="en-US" sz="2000" dirty="0"/>
          </a:p>
          <a:p>
            <a:pPr marL="457200" lvl="1" indent="0">
              <a:buNone/>
            </a:pPr>
            <a:endParaRPr lang="en-US" sz="2000" dirty="0"/>
          </a:p>
        </p:txBody>
      </p:sp>
      <p:sp>
        <p:nvSpPr>
          <p:cNvPr id="4" name="Slide Number Placeholder 3">
            <a:extLst>
              <a:ext uri="{FF2B5EF4-FFF2-40B4-BE49-F238E27FC236}">
                <a16:creationId xmlns:a16="http://schemas.microsoft.com/office/drawing/2014/main" id="{14C5E0C0-9969-C615-52E8-8CE2ECEB9AA6}"/>
              </a:ext>
            </a:extLst>
          </p:cNvPr>
          <p:cNvSpPr>
            <a:spLocks noGrp="1"/>
          </p:cNvSpPr>
          <p:nvPr>
            <p:ph type="sldNum" sz="quarter" idx="12"/>
          </p:nvPr>
        </p:nvSpPr>
        <p:spPr/>
        <p:txBody>
          <a:bodyPr/>
          <a:lstStyle/>
          <a:p>
            <a:fld id="{C0E55A7D-A780-DD49-A399-CF576673C229}" type="slidenum">
              <a:rPr lang="en-US" smtClean="0"/>
              <a:t>6</a:t>
            </a:fld>
            <a:endParaRPr lang="en-US"/>
          </a:p>
        </p:txBody>
      </p:sp>
      <p:pic>
        <p:nvPicPr>
          <p:cNvPr id="8" name="Picture 7" descr="A bicycle tire on the floor&#10;&#10;Description automatically generated">
            <a:extLst>
              <a:ext uri="{FF2B5EF4-FFF2-40B4-BE49-F238E27FC236}">
                <a16:creationId xmlns:a16="http://schemas.microsoft.com/office/drawing/2014/main" id="{2180AA8E-F886-C06C-5C70-2A6214CC7519}"/>
              </a:ext>
            </a:extLst>
          </p:cNvPr>
          <p:cNvPicPr>
            <a:picLocks noChangeAspect="1"/>
          </p:cNvPicPr>
          <p:nvPr/>
        </p:nvPicPr>
        <p:blipFill>
          <a:blip r:embed="rId2"/>
          <a:stretch>
            <a:fillRect/>
          </a:stretch>
        </p:blipFill>
        <p:spPr>
          <a:xfrm>
            <a:off x="97447" y="2882778"/>
            <a:ext cx="2175366" cy="1631524"/>
          </a:xfrm>
          <a:prstGeom prst="rect">
            <a:avLst/>
          </a:prstGeom>
        </p:spPr>
      </p:pic>
      <p:pic>
        <p:nvPicPr>
          <p:cNvPr id="12" name="Picture 11" descr="A bicycle parked on the sidewalk&#10;&#10;Description automatically generated">
            <a:extLst>
              <a:ext uri="{FF2B5EF4-FFF2-40B4-BE49-F238E27FC236}">
                <a16:creationId xmlns:a16="http://schemas.microsoft.com/office/drawing/2014/main" id="{41143B6A-8255-E9CA-2C5C-53D3A8A42B96}"/>
              </a:ext>
            </a:extLst>
          </p:cNvPr>
          <p:cNvPicPr>
            <a:picLocks noChangeAspect="1"/>
          </p:cNvPicPr>
          <p:nvPr/>
        </p:nvPicPr>
        <p:blipFill>
          <a:blip r:embed="rId3"/>
          <a:stretch>
            <a:fillRect/>
          </a:stretch>
        </p:blipFill>
        <p:spPr>
          <a:xfrm>
            <a:off x="14680" y="4655587"/>
            <a:ext cx="2773974" cy="2080481"/>
          </a:xfrm>
          <a:prstGeom prst="rect">
            <a:avLst/>
          </a:prstGeom>
        </p:spPr>
      </p:pic>
      <p:pic>
        <p:nvPicPr>
          <p:cNvPr id="14" name="Picture 13" descr="A bicycle parked on a sidewalk&#10;&#10;Description automatically generated">
            <a:extLst>
              <a:ext uri="{FF2B5EF4-FFF2-40B4-BE49-F238E27FC236}">
                <a16:creationId xmlns:a16="http://schemas.microsoft.com/office/drawing/2014/main" id="{487996F7-028B-EAE4-CB33-EA1E0FE1DA7F}"/>
              </a:ext>
            </a:extLst>
          </p:cNvPr>
          <p:cNvPicPr>
            <a:picLocks noChangeAspect="1"/>
          </p:cNvPicPr>
          <p:nvPr/>
        </p:nvPicPr>
        <p:blipFill>
          <a:blip r:embed="rId4"/>
          <a:stretch>
            <a:fillRect/>
          </a:stretch>
        </p:blipFill>
        <p:spPr>
          <a:xfrm rot="5400000">
            <a:off x="5511654" y="3238033"/>
            <a:ext cx="4039884" cy="3029913"/>
          </a:xfrm>
          <a:prstGeom prst="rect">
            <a:avLst/>
          </a:prstGeom>
        </p:spPr>
      </p:pic>
      <p:pic>
        <p:nvPicPr>
          <p:cNvPr id="10" name="Picture 9" descr="A bicycle parked outside a restaurant&#10;&#10;Description automatically generated">
            <a:extLst>
              <a:ext uri="{FF2B5EF4-FFF2-40B4-BE49-F238E27FC236}">
                <a16:creationId xmlns:a16="http://schemas.microsoft.com/office/drawing/2014/main" id="{847B5767-7A49-0B66-9090-79FA8A122252}"/>
              </a:ext>
            </a:extLst>
          </p:cNvPr>
          <p:cNvPicPr>
            <a:picLocks noChangeAspect="1"/>
          </p:cNvPicPr>
          <p:nvPr/>
        </p:nvPicPr>
        <p:blipFill>
          <a:blip r:embed="rId5"/>
          <a:stretch>
            <a:fillRect/>
          </a:stretch>
        </p:blipFill>
        <p:spPr>
          <a:xfrm>
            <a:off x="2315361" y="3323022"/>
            <a:ext cx="3553505" cy="2665129"/>
          </a:xfrm>
          <a:prstGeom prst="rect">
            <a:avLst/>
          </a:prstGeom>
        </p:spPr>
      </p:pic>
    </p:spTree>
    <p:extLst>
      <p:ext uri="{BB962C8B-B14F-4D97-AF65-F5344CB8AC3E}">
        <p14:creationId xmlns:p14="http://schemas.microsoft.com/office/powerpoint/2010/main" val="39182460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DEE7D-1601-32A8-0005-12CA68D3AD4F}"/>
              </a:ext>
            </a:extLst>
          </p:cNvPr>
          <p:cNvSpPr>
            <a:spLocks noGrp="1"/>
          </p:cNvSpPr>
          <p:nvPr>
            <p:ph type="title"/>
          </p:nvPr>
        </p:nvSpPr>
        <p:spPr/>
        <p:txBody>
          <a:bodyPr/>
          <a:lstStyle/>
          <a:p>
            <a:r>
              <a:rPr lang="en-US" dirty="0"/>
              <a:t>OS Research - HAWS</a:t>
            </a:r>
          </a:p>
        </p:txBody>
      </p:sp>
      <p:sp>
        <p:nvSpPr>
          <p:cNvPr id="3" name="Content Placeholder 2">
            <a:extLst>
              <a:ext uri="{FF2B5EF4-FFF2-40B4-BE49-F238E27FC236}">
                <a16:creationId xmlns:a16="http://schemas.microsoft.com/office/drawing/2014/main" id="{E69A1DAE-B086-13BA-913C-BB8B4C378A42}"/>
              </a:ext>
            </a:extLst>
          </p:cNvPr>
          <p:cNvSpPr>
            <a:spLocks noGrp="1"/>
          </p:cNvSpPr>
          <p:nvPr>
            <p:ph idx="1"/>
          </p:nvPr>
        </p:nvSpPr>
        <p:spPr>
          <a:xfrm>
            <a:off x="457200" y="1318846"/>
            <a:ext cx="8392258" cy="4807318"/>
          </a:xfrm>
        </p:spPr>
        <p:txBody>
          <a:bodyPr/>
          <a:lstStyle/>
          <a:p>
            <a:r>
              <a:rPr lang="en-US" dirty="0"/>
              <a:t>“</a:t>
            </a:r>
            <a:r>
              <a:rPr lang="en-US" dirty="0" err="1"/>
              <a:t>HardAware</a:t>
            </a:r>
            <a:r>
              <a:rPr lang="en-US" dirty="0"/>
              <a:t> Scheduler”</a:t>
            </a:r>
          </a:p>
        </p:txBody>
      </p:sp>
      <p:sp>
        <p:nvSpPr>
          <p:cNvPr id="4" name="Slide Number Placeholder 3">
            <a:extLst>
              <a:ext uri="{FF2B5EF4-FFF2-40B4-BE49-F238E27FC236}">
                <a16:creationId xmlns:a16="http://schemas.microsoft.com/office/drawing/2014/main" id="{0688CEBF-0246-28E1-2C8B-AA95FE502510}"/>
              </a:ext>
            </a:extLst>
          </p:cNvPr>
          <p:cNvSpPr>
            <a:spLocks noGrp="1"/>
          </p:cNvSpPr>
          <p:nvPr>
            <p:ph type="sldNum" sz="quarter" idx="12"/>
          </p:nvPr>
        </p:nvSpPr>
        <p:spPr/>
        <p:txBody>
          <a:bodyPr/>
          <a:lstStyle/>
          <a:p>
            <a:fld id="{C0E55A7D-A780-DD49-A399-CF576673C229}" type="slidenum">
              <a:rPr lang="en-US" smtClean="0"/>
              <a:t>7</a:t>
            </a:fld>
            <a:endParaRPr lang="en-US"/>
          </a:p>
        </p:txBody>
      </p:sp>
      <p:pic>
        <p:nvPicPr>
          <p:cNvPr id="6" name="Picture 5">
            <a:extLst>
              <a:ext uri="{FF2B5EF4-FFF2-40B4-BE49-F238E27FC236}">
                <a16:creationId xmlns:a16="http://schemas.microsoft.com/office/drawing/2014/main" id="{DA98874F-5746-3703-C7FA-6F030B6A54C9}"/>
              </a:ext>
            </a:extLst>
          </p:cNvPr>
          <p:cNvPicPr>
            <a:picLocks noChangeAspect="1"/>
          </p:cNvPicPr>
          <p:nvPr/>
        </p:nvPicPr>
        <p:blipFill>
          <a:blip r:embed="rId2"/>
          <a:stretch>
            <a:fillRect/>
          </a:stretch>
        </p:blipFill>
        <p:spPr>
          <a:xfrm>
            <a:off x="672611" y="1760074"/>
            <a:ext cx="7689477" cy="6069795"/>
          </a:xfrm>
          <a:prstGeom prst="rect">
            <a:avLst/>
          </a:prstGeom>
        </p:spPr>
      </p:pic>
      <p:sp>
        <p:nvSpPr>
          <p:cNvPr id="7" name="TextBox 6">
            <a:extLst>
              <a:ext uri="{FF2B5EF4-FFF2-40B4-BE49-F238E27FC236}">
                <a16:creationId xmlns:a16="http://schemas.microsoft.com/office/drawing/2014/main" id="{BA5EBDF3-97DA-44F4-9DCF-4B2AB35A05F1}"/>
              </a:ext>
            </a:extLst>
          </p:cNvPr>
          <p:cNvSpPr txBox="1"/>
          <p:nvPr/>
        </p:nvSpPr>
        <p:spPr>
          <a:xfrm>
            <a:off x="3211938" y="6590670"/>
            <a:ext cx="3798277" cy="261610"/>
          </a:xfrm>
          <a:prstGeom prst="rect">
            <a:avLst/>
          </a:prstGeom>
          <a:noFill/>
        </p:spPr>
        <p:txBody>
          <a:bodyPr wrap="square" rtlCol="0">
            <a:spAutoFit/>
          </a:bodyPr>
          <a:lstStyle/>
          <a:p>
            <a:r>
              <a:rPr lang="en-US" sz="1100" dirty="0"/>
              <a:t>Figure 1. System Diagram</a:t>
            </a:r>
          </a:p>
        </p:txBody>
      </p:sp>
    </p:spTree>
    <p:extLst>
      <p:ext uri="{BB962C8B-B14F-4D97-AF65-F5344CB8AC3E}">
        <p14:creationId xmlns:p14="http://schemas.microsoft.com/office/powerpoint/2010/main" val="17749804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Your Research Interests</a:t>
            </a:r>
          </a:p>
        </p:txBody>
      </p:sp>
      <p:sp>
        <p:nvSpPr>
          <p:cNvPr id="3" name="Content Placeholder 2"/>
          <p:cNvSpPr>
            <a:spLocks noGrp="1"/>
          </p:cNvSpPr>
          <p:nvPr>
            <p:ph idx="1"/>
          </p:nvPr>
        </p:nvSpPr>
        <p:spPr>
          <a:xfrm>
            <a:off x="233931" y="1580494"/>
            <a:ext cx="8229600" cy="2538702"/>
          </a:xfrm>
        </p:spPr>
        <p:txBody>
          <a:bodyPr>
            <a:normAutofit/>
          </a:bodyPr>
          <a:lstStyle/>
          <a:p>
            <a:r>
              <a:rPr lang="en-US" sz="2800" dirty="0"/>
              <a:t>Interested in an MQP?</a:t>
            </a:r>
          </a:p>
          <a:p>
            <a:pPr lvl="1"/>
            <a:r>
              <a:rPr lang="en-US" sz="2400" dirty="0"/>
              <a:t>Software Systems, Hardware, or Security?</a:t>
            </a:r>
          </a:p>
          <a:p>
            <a:pPr lvl="1"/>
            <a:r>
              <a:rPr lang="en-US" sz="2400" dirty="0"/>
              <a:t>RBE / ECE / IMGD Co-Advising </a:t>
            </a:r>
            <a:endParaRPr lang="en-US" sz="2000" dirty="0"/>
          </a:p>
          <a:p>
            <a:pPr lvl="1"/>
            <a:r>
              <a:rPr lang="en-US" sz="2400" dirty="0"/>
              <a:t>Music &amp; Audio Software Projects &amp; Collaborations</a:t>
            </a:r>
          </a:p>
          <a:p>
            <a:pPr lvl="1"/>
            <a:r>
              <a:rPr lang="en-US" sz="2400" dirty="0"/>
              <a:t>Let’s talk! </a:t>
            </a:r>
          </a:p>
        </p:txBody>
      </p:sp>
      <p:sp>
        <p:nvSpPr>
          <p:cNvPr id="5" name="Slide Number Placeholder 4"/>
          <p:cNvSpPr>
            <a:spLocks noGrp="1"/>
          </p:cNvSpPr>
          <p:nvPr>
            <p:ph type="sldNum" sz="quarter" idx="12"/>
          </p:nvPr>
        </p:nvSpPr>
        <p:spPr/>
        <p:txBody>
          <a:bodyPr/>
          <a:lstStyle/>
          <a:p>
            <a:fld id="{C0E55A7D-A780-DD49-A399-CF576673C229}" type="slidenum">
              <a:rPr lang="en-US" smtClean="0"/>
              <a:t>8</a:t>
            </a:fld>
            <a:endParaRPr lang="en-US"/>
          </a:p>
        </p:txBody>
      </p:sp>
    </p:spTree>
    <p:extLst>
      <p:ext uri="{BB962C8B-B14F-4D97-AF65-F5344CB8AC3E}">
        <p14:creationId xmlns:p14="http://schemas.microsoft.com/office/powerpoint/2010/main" val="1516458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Operating Systems – C24</a:t>
            </a:r>
          </a:p>
        </p:txBody>
      </p:sp>
      <p:sp>
        <p:nvSpPr>
          <p:cNvPr id="3" name="Content Placeholder 2"/>
          <p:cNvSpPr>
            <a:spLocks noGrp="1"/>
          </p:cNvSpPr>
          <p:nvPr>
            <p:ph idx="1"/>
          </p:nvPr>
        </p:nvSpPr>
        <p:spPr>
          <a:xfrm>
            <a:off x="457200" y="1555179"/>
            <a:ext cx="8229600" cy="5030260"/>
          </a:xfrm>
        </p:spPr>
        <p:txBody>
          <a:bodyPr>
            <a:normAutofit fontScale="92500" lnSpcReduction="10000"/>
          </a:bodyPr>
          <a:lstStyle/>
          <a:p>
            <a:r>
              <a:rPr lang="en-US" dirty="0"/>
              <a:t>Department Rolling Out New Infrastructure</a:t>
            </a:r>
          </a:p>
          <a:p>
            <a:pPr lvl="1"/>
            <a:r>
              <a:rPr lang="en-US" dirty="0"/>
              <a:t>Adding Browser-Based Cloud VM Access</a:t>
            </a:r>
          </a:p>
          <a:p>
            <a:pPr lvl="2"/>
            <a:r>
              <a:rPr lang="en-US" dirty="0"/>
              <a:t>Details during “Project 0 – Setup” </a:t>
            </a:r>
          </a:p>
          <a:p>
            <a:pPr lvl="1"/>
            <a:r>
              <a:rPr lang="en-US" dirty="0"/>
              <a:t>Department VM Feedback Is Valued</a:t>
            </a:r>
          </a:p>
          <a:p>
            <a:pPr lvl="2"/>
            <a:r>
              <a:rPr lang="en-US" sz="1800" dirty="0"/>
              <a:t>Visit WPI CS Student Virtual Machine Page</a:t>
            </a:r>
          </a:p>
          <a:p>
            <a:pPr lvl="2"/>
            <a:r>
              <a:rPr lang="en-US" sz="1800" dirty="0"/>
              <a:t>Send Feedback to Mike </a:t>
            </a:r>
            <a:r>
              <a:rPr lang="en-US" sz="1800" dirty="0" err="1"/>
              <a:t>Voorhis</a:t>
            </a:r>
            <a:r>
              <a:rPr lang="en-US" sz="1800" dirty="0"/>
              <a:t> (</a:t>
            </a:r>
            <a:r>
              <a:rPr lang="en-US" sz="1800" dirty="0">
                <a:hlinkClick r:id="rId2"/>
              </a:rPr>
              <a:t>mvoorhis@wpi.edu</a:t>
            </a:r>
            <a:r>
              <a:rPr lang="en-US" sz="1800" dirty="0"/>
              <a:t>)</a:t>
            </a:r>
          </a:p>
          <a:p>
            <a:r>
              <a:rPr lang="en-US" sz="2600" dirty="0"/>
              <a:t>My First Time Teaching CS3013</a:t>
            </a:r>
          </a:p>
          <a:p>
            <a:pPr lvl="1"/>
            <a:r>
              <a:rPr lang="en-US" sz="1800" dirty="0"/>
              <a:t>Fedora Linux and VMware Workstation given to me as an early teen</a:t>
            </a:r>
          </a:p>
          <a:p>
            <a:pPr lvl="1"/>
            <a:r>
              <a:rPr lang="en-US" sz="1800" dirty="0"/>
              <a:t>20 Years OS Experience</a:t>
            </a:r>
          </a:p>
          <a:p>
            <a:pPr lvl="1"/>
            <a:r>
              <a:rPr lang="en-US" sz="1800" dirty="0"/>
              <a:t>Thankful for Linux and Windows NT Kernel… you will be too!</a:t>
            </a:r>
          </a:p>
          <a:p>
            <a:r>
              <a:rPr lang="en-US" sz="2600" dirty="0"/>
              <a:t>Please Speak Up, Reach Out, Come to Office Hours</a:t>
            </a:r>
            <a:endParaRPr lang="en-US" sz="2200" dirty="0"/>
          </a:p>
          <a:p>
            <a:pPr lvl="1"/>
            <a:r>
              <a:rPr lang="en-US" sz="2200" dirty="0"/>
              <a:t>80+ Enrolled</a:t>
            </a:r>
          </a:p>
          <a:p>
            <a:pPr lvl="2"/>
            <a:r>
              <a:rPr lang="en-US" sz="1800" dirty="0"/>
              <a:t>Large Lecture Setting vs. Small Group Setting</a:t>
            </a:r>
          </a:p>
          <a:p>
            <a:pPr lvl="2"/>
            <a:r>
              <a:rPr lang="en-US" sz="1800" dirty="0"/>
              <a:t>I hope to get to know you all, and keep learning with you too</a:t>
            </a:r>
          </a:p>
        </p:txBody>
      </p:sp>
      <p:sp>
        <p:nvSpPr>
          <p:cNvPr id="4" name="Slide Number Placeholder 3"/>
          <p:cNvSpPr>
            <a:spLocks noGrp="1"/>
          </p:cNvSpPr>
          <p:nvPr>
            <p:ph type="sldNum" sz="quarter" idx="12"/>
          </p:nvPr>
        </p:nvSpPr>
        <p:spPr/>
        <p:txBody>
          <a:bodyPr/>
          <a:lstStyle/>
          <a:p>
            <a:fld id="{C0E55A7D-A780-DD49-A399-CF576673C229}" type="slidenum">
              <a:rPr lang="en-US" smtClean="0"/>
              <a:t>9</a:t>
            </a:fld>
            <a:endParaRPr lang="en-US"/>
          </a:p>
        </p:txBody>
      </p:sp>
    </p:spTree>
    <p:extLst>
      <p:ext uri="{BB962C8B-B14F-4D97-AF65-F5344CB8AC3E}">
        <p14:creationId xmlns:p14="http://schemas.microsoft.com/office/powerpoint/2010/main" val="2121734389"/>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1F497D"/>
      </a:dk2>
      <a:lt2>
        <a:srgbClr val="EEECE1"/>
      </a:lt2>
      <a:accent1>
        <a:srgbClr val="990000"/>
      </a:accent1>
      <a:accent2>
        <a:srgbClr val="C0504D"/>
      </a:accent2>
      <a:accent3>
        <a:srgbClr val="9BBB59"/>
      </a:accent3>
      <a:accent4>
        <a:srgbClr val="8064A2"/>
      </a:accent4>
      <a:accent5>
        <a:srgbClr val="4BACC6"/>
      </a:accent5>
      <a:accent6>
        <a:srgbClr val="F79646"/>
      </a:accent6>
      <a:hlink>
        <a:srgbClr val="990000"/>
      </a:hlink>
      <a:folHlink>
        <a:srgbClr val="990000"/>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31819</TotalTime>
  <Words>1604</Words>
  <Application>Microsoft Office PowerPoint</Application>
  <PresentationFormat>On-screen Show (4:3)</PresentationFormat>
  <Paragraphs>295</Paragraphs>
  <Slides>44</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44</vt:i4>
      </vt:variant>
    </vt:vector>
  </HeadingPairs>
  <TitlesOfParts>
    <vt:vector size="49" baseType="lpstr">
      <vt:lpstr>Arial</vt:lpstr>
      <vt:lpstr>Calibri</vt:lpstr>
      <vt:lpstr>Helvetica</vt:lpstr>
      <vt:lpstr>Monaco</vt:lpstr>
      <vt:lpstr>Office Theme</vt:lpstr>
      <vt:lpstr>CS 3013 – Operating Systems </vt:lpstr>
      <vt:lpstr>Winter (+Covid) Considerations</vt:lpstr>
      <vt:lpstr>Professor Background</vt:lpstr>
      <vt:lpstr>Personal Life</vt:lpstr>
      <vt:lpstr>“Old Hardware” Projects</vt:lpstr>
      <vt:lpstr>“Old Hardware” Projects</vt:lpstr>
      <vt:lpstr>OS Research - HAWS</vt:lpstr>
      <vt:lpstr> Your Research Interests</vt:lpstr>
      <vt:lpstr>Operating Systems – C24</vt:lpstr>
      <vt:lpstr>Additional Teaching Staff</vt:lpstr>
      <vt:lpstr>Course Structure</vt:lpstr>
      <vt:lpstr>How to Succeed in this Course</vt:lpstr>
      <vt:lpstr>Grades</vt:lpstr>
      <vt:lpstr>Teams</vt:lpstr>
      <vt:lpstr>Requesting a Teammate</vt:lpstr>
      <vt:lpstr>Requesting a Teammate – 2</vt:lpstr>
      <vt:lpstr>Syllabus</vt:lpstr>
      <vt:lpstr>Why are  you here?</vt:lpstr>
      <vt:lpstr>Extremely Practical Reasons</vt:lpstr>
      <vt:lpstr>Yet More Practical Reasons</vt:lpstr>
      <vt:lpstr>More Meaningful Reasons</vt:lpstr>
      <vt:lpstr>Operating Systems are Foundational</vt:lpstr>
      <vt:lpstr>Topic List</vt:lpstr>
      <vt:lpstr>Processing Basics</vt:lpstr>
      <vt:lpstr>What is an OS?</vt:lpstr>
      <vt:lpstr>Key Aspects of an OS</vt:lpstr>
      <vt:lpstr>Key Aspects of an OS</vt:lpstr>
      <vt:lpstr>PowerPoint Presentation</vt:lpstr>
      <vt:lpstr>OS as a Resource Manager</vt:lpstr>
      <vt:lpstr>Virtualization</vt:lpstr>
      <vt:lpstr>Powered by Lies: Multiprogramming (Concurrency)</vt:lpstr>
      <vt:lpstr>Activity – Multiprogramming</vt:lpstr>
      <vt:lpstr>Activity – Multiprogramming</vt:lpstr>
      <vt:lpstr>Persistence</vt:lpstr>
      <vt:lpstr>History of Operating Systems</vt:lpstr>
      <vt:lpstr>Batch Systems</vt:lpstr>
      <vt:lpstr>Multiprogramming</vt:lpstr>
      <vt:lpstr>The Read System Call</vt:lpstr>
      <vt:lpstr>System Calls</vt:lpstr>
      <vt:lpstr>Instructions</vt:lpstr>
      <vt:lpstr>Administrative</vt:lpstr>
      <vt:lpstr>Discussion Questions</vt:lpstr>
      <vt:lpstr>The End is Near</vt:lpstr>
      <vt:lpstr>Test Quiz</vt:lpstr>
    </vt:vector>
  </TitlesOfParts>
  <Company>WPI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3516 – Computer Networks </dc:title>
  <dc:creator>Craig Shue</dc:creator>
  <cp:lastModifiedBy>Andrews, Taylor</cp:lastModifiedBy>
  <cp:revision>194</cp:revision>
  <dcterms:created xsi:type="dcterms:W3CDTF">2011-08-25T13:36:50Z</dcterms:created>
  <dcterms:modified xsi:type="dcterms:W3CDTF">2024-01-12T13:41:07Z</dcterms:modified>
</cp:coreProperties>
</file>